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4" r:id="rId7"/>
    <p:sldId id="265" r:id="rId8"/>
    <p:sldId id="267" r:id="rId9"/>
    <p:sldId id="27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00008A"/>
    <a:srgbClr val="4D2403"/>
    <a:srgbClr val="1E008A"/>
    <a:srgbClr val="77AC00"/>
    <a:srgbClr val="006C12"/>
    <a:srgbClr val="003402"/>
    <a:srgbClr val="DBFF01"/>
    <a:srgbClr val="FF6201"/>
    <a:srgbClr val="FE86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6" y="4497935"/>
            <a:ext cx="7940660" cy="876734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414165"/>
            <a:ext cx="7940659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6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4"/>
            <a:ext cx="8246071" cy="412303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424247"/>
            <a:ext cx="67511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6751105" cy="473385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29113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4" y="2101865"/>
            <a:ext cx="4123035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4" y="2712685"/>
            <a:ext cx="4123035" cy="335951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101866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9" y="2712686"/>
            <a:ext cx="4106566" cy="335951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56" y="5715016"/>
            <a:ext cx="3184512" cy="857256"/>
          </a:xfrm>
        </p:spPr>
        <p:txBody>
          <a:bodyPr>
            <a:noAutofit/>
          </a:bodyPr>
          <a:lstStyle/>
          <a:p>
            <a:r>
              <a:rPr lang="hr-HR" sz="3600" dirty="0" smtClean="0"/>
              <a:t>Ivan Kralj 6.a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214291"/>
            <a:ext cx="6751105" cy="785817"/>
          </a:xfrm>
        </p:spPr>
        <p:txBody>
          <a:bodyPr/>
          <a:lstStyle/>
          <a:p>
            <a:pPr algn="just"/>
            <a:r>
              <a:rPr lang="hr-HR" dirty="0" smtClean="0"/>
              <a:t>                Symbols </a:t>
            </a:r>
            <a:r>
              <a:rPr lang="hr-HR" dirty="0" smtClean="0"/>
              <a:t>london</a:t>
            </a:r>
            <a:endParaRPr lang="hr-HR" dirty="0"/>
          </a:p>
        </p:txBody>
      </p:sp>
      <p:sp>
        <p:nvSpPr>
          <p:cNvPr id="4" name="Left Arrow Callout 3"/>
          <p:cNvSpPr/>
          <p:nvPr/>
        </p:nvSpPr>
        <p:spPr>
          <a:xfrm>
            <a:off x="4643438" y="1214422"/>
            <a:ext cx="3071834" cy="107157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red telephone booths</a:t>
            </a:r>
            <a:endParaRPr lang="hr-HR" sz="2400" dirty="0"/>
          </a:p>
        </p:txBody>
      </p:sp>
      <p:pic>
        <p:nvPicPr>
          <p:cNvPr id="22530" name="Picture 2" descr="C:\Users\Kralj\Desktop\govorni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2857520" cy="2152070"/>
          </a:xfrm>
          <a:prstGeom prst="rect">
            <a:avLst/>
          </a:prstGeom>
          <a:noFill/>
        </p:spPr>
      </p:pic>
      <p:pic>
        <p:nvPicPr>
          <p:cNvPr id="22532" name="Picture 4" descr="http://www.autobusi.net/img/korisnicke/london-christi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019" y="2631135"/>
            <a:ext cx="2857520" cy="2145394"/>
          </a:xfrm>
          <a:prstGeom prst="rect">
            <a:avLst/>
          </a:prstGeom>
          <a:noFill/>
        </p:spPr>
      </p:pic>
      <p:sp>
        <p:nvSpPr>
          <p:cNvPr id="7" name="Right Arrow Callout 6"/>
          <p:cNvSpPr/>
          <p:nvPr/>
        </p:nvSpPr>
        <p:spPr>
          <a:xfrm>
            <a:off x="3357554" y="3429000"/>
            <a:ext cx="2428892" cy="107157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red bus</a:t>
            </a:r>
            <a:endParaRPr lang="hr-HR" sz="2800" dirty="0"/>
          </a:p>
        </p:txBody>
      </p:sp>
      <p:pic>
        <p:nvPicPr>
          <p:cNvPr id="9" name="Picture 2" descr="C:\Users\Kralj\Desktop\gardis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714884"/>
            <a:ext cx="2928958" cy="1952638"/>
          </a:xfrm>
          <a:prstGeom prst="rect">
            <a:avLst/>
          </a:prstGeom>
          <a:noFill/>
        </p:spPr>
      </p:pic>
      <p:sp>
        <p:nvSpPr>
          <p:cNvPr id="10" name="Left Arrow Callout 9"/>
          <p:cNvSpPr/>
          <p:nvPr/>
        </p:nvSpPr>
        <p:spPr>
          <a:xfrm>
            <a:off x="5214942" y="5429264"/>
            <a:ext cx="2786082" cy="100013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Guard in London</a:t>
            </a:r>
            <a:endParaRPr lang="hr-HR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Capital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is a city of England 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biggest city in Europe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rich in monuments and works of art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London Eye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</a:t>
            </a:r>
            <a:r>
              <a:rPr lang="en-US" dirty="0" smtClean="0"/>
              <a:t> major tourist attraction in London</a:t>
            </a:r>
            <a:endParaRPr lang="hr-HR" dirty="0" smtClean="0"/>
          </a:p>
          <a:p>
            <a:r>
              <a:rPr lang="en-US" dirty="0" smtClean="0"/>
              <a:t>third is the tallest wheel in the world and first in Europe.</a:t>
            </a:r>
            <a:endParaRPr lang="hr-HR" dirty="0"/>
          </a:p>
        </p:txBody>
      </p:sp>
      <p:pic>
        <p:nvPicPr>
          <p:cNvPr id="5" name="Picture 2" descr="C:\Users\Kralj\Desktop\london-a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28934"/>
            <a:ext cx="4305307" cy="3228980"/>
          </a:xfrm>
          <a:prstGeom prst="rect">
            <a:avLst/>
          </a:prstGeom>
          <a:noFill/>
        </p:spPr>
      </p:pic>
      <p:pic>
        <p:nvPicPr>
          <p:cNvPr id="1027" name="Picture 3" descr="C:\Users\Kralj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223" y="4071942"/>
            <a:ext cx="3692897" cy="24574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000" dirty="0" smtClean="0"/>
              <a:t>Tower </a:t>
            </a:r>
            <a:r>
              <a:rPr lang="hr-HR" dirty="0" smtClean="0"/>
              <a:t>Bridge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Opens for the big ship to </a:t>
            </a:r>
            <a:r>
              <a:rPr lang="hr-HR" dirty="0" smtClean="0"/>
              <a:t>pass</a:t>
            </a:r>
          </a:p>
          <a:p>
            <a:r>
              <a:rPr lang="hr-HR" dirty="0" smtClean="0"/>
              <a:t>B</a:t>
            </a:r>
            <a:r>
              <a:rPr lang="en-US" dirty="0" err="1" smtClean="0"/>
              <a:t>ascule</a:t>
            </a:r>
            <a:r>
              <a:rPr lang="en-US" dirty="0" smtClean="0"/>
              <a:t> and suspension bridge in London 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en-US" dirty="0" smtClean="0"/>
              <a:t>which crosses the River Thame</a:t>
            </a:r>
            <a:r>
              <a:rPr lang="hr-HR" dirty="0" smtClean="0"/>
              <a:t>s</a:t>
            </a:r>
            <a:endParaRPr lang="hr-HR" dirty="0"/>
          </a:p>
        </p:txBody>
      </p:sp>
      <p:pic>
        <p:nvPicPr>
          <p:cNvPr id="2052" name="Picture 4" descr="http://www.filiptravel.rs/attachments/poly/28070_p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86124"/>
            <a:ext cx="4318030" cy="2428892"/>
          </a:xfrm>
          <a:prstGeom prst="rect">
            <a:avLst/>
          </a:prstGeom>
          <a:noFill/>
        </p:spPr>
      </p:pic>
      <p:pic>
        <p:nvPicPr>
          <p:cNvPr id="2050" name="Picture 2" descr="http://www.centrotours.ba/uimages/temp/London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643314"/>
            <a:ext cx="4143404" cy="276226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Big Ben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Ben is the largest  clock  and the third </a:t>
            </a:r>
            <a:r>
              <a:rPr lang="en-US" dirty="0" smtClean="0"/>
              <a:t>highest </a:t>
            </a:r>
            <a:r>
              <a:rPr lang="en-US" dirty="0" smtClean="0"/>
              <a:t>clock tower in the </a:t>
            </a:r>
            <a:r>
              <a:rPr lang="en-US" dirty="0" smtClean="0"/>
              <a:t>world</a:t>
            </a:r>
            <a:endParaRPr lang="hr-HR" dirty="0" smtClean="0"/>
          </a:p>
        </p:txBody>
      </p:sp>
      <p:pic>
        <p:nvPicPr>
          <p:cNvPr id="20482" name="Picture 2" descr="http://upload.wikimedia.org/wikipedia/commons/7/7d/Bigb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62221"/>
            <a:ext cx="3143272" cy="4095779"/>
          </a:xfrm>
          <a:prstGeom prst="rect">
            <a:avLst/>
          </a:prstGeom>
          <a:noFill/>
        </p:spPr>
      </p:pic>
      <p:pic>
        <p:nvPicPr>
          <p:cNvPr id="20484" name="Picture 4" descr="http://www.londres.es/fotos/big-b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022" y="3786170"/>
            <a:ext cx="4634978" cy="307183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 Paul’s Cathedral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first cathedral of the Protestant Church of </a:t>
            </a:r>
            <a:r>
              <a:rPr lang="en-US" dirty="0" smtClean="0"/>
              <a:t>England</a:t>
            </a:r>
            <a:endParaRPr lang="hr-HR" dirty="0" smtClean="0"/>
          </a:p>
          <a:p>
            <a:r>
              <a:rPr lang="hr-HR" dirty="0" smtClean="0"/>
              <a:t>O</a:t>
            </a:r>
            <a:r>
              <a:rPr lang="en-US" dirty="0" err="1" smtClean="0"/>
              <a:t>ther</a:t>
            </a:r>
            <a:r>
              <a:rPr lang="en-US" dirty="0" smtClean="0"/>
              <a:t> </a:t>
            </a:r>
            <a:r>
              <a:rPr lang="en-US" dirty="0" smtClean="0"/>
              <a:t>church in the world by length</a:t>
            </a:r>
            <a:endParaRPr lang="hr-HR" dirty="0"/>
          </a:p>
        </p:txBody>
      </p:sp>
      <p:pic>
        <p:nvPicPr>
          <p:cNvPr id="1026" name="Picture 2" descr="http://upload.wikimedia.org/wikipedia/commons/thumb/8/80/St._Pauls_Cathedral_with_dome.jpg/300px-St._Pauls_Cathedral_with_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2857500" cy="38100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UUExQWFhUVGR8bGBgYGBobGhweHBodHB4fHiAaHSggHB8lIBodIjEhJSkrLi4uGR8zODMsNygtLisBCgoKDg0OGxAQGywkICUsLy0sLCwsNCwsNDQ0LCwsLCwvLCwsLCwvLCwsLDQsLCwsLCwsNCwsLCwsLCwsLCwsLP/AABEIAOwA1gMBIgACEQEDEQH/xAAbAAACAwEBAQAAAAAAAAAAAAAEBQIDBgABB//EAEQQAAECBAMGAwUGBAUDBAMAAAECEQADITEEEkEFIlFhcYETkaEGMkKxwVJictHh8BQjkvEkM0OColOy0hWTs+Jjg8L/xAAZAQADAQEBAAAAAAAAAAAAAAABAgMEAAX/xAAvEQACAgICAQEGBQQDAAAAAAABAgARAyESMUFRBCJhcaHwE4GR0eEyscHxFCNC/9oADAMBAAIRAxEAPwBLPwE2U2ZIDvvO4U4DEepq1+0VomZCNAOA+E1Pkf3WNnNwKSClAylV5S/cV0agPNPcRm9pbLYHK4CTUH3kGpY8QdCKECJMA44tLqePvCe4uUCndTQAqLC/2nNhxbjA2wMYFFTVYkgM26aKAfSx84u2XNKgUWOj8P0t2HGK8VM8NVCGS+WnvJJ93kL+ceQbxvR+/vubx7y2IFk8DEKl/Aobt9WKD507xZi0VUNJiXHWp14EfODttYbOhEwGqN0nXKsbh7FukAnEBSX1S51o7hXkfnG0H3g3rqZWGiIo2RLzLnjlQcyoMOd7RfJzzVeASQhO9MP3aEDq9AeY0ePNnTEy5k9SmI8O3Hl6Q29nsORK8RZOaYc6i9waJHq/+7lDM3G4F3HEmWyUpCbUSkaB2YDp53hfi8eJdE5VLsVMCHayQRU1IzHd6mLcVtNMoN7001YfCCKV4n5dYSKXm3gTvOSPvA/Rw0SXH5MYt4EJlSlTVFy5OpLknnqbM/k0HTsWAQiWKWUpLgnkGsNKM/KK1kSpNmK6DXde/dx5ntLDYZICXdJU+8PMkft66RyjkeRnE1oSmXJAIUpxYZQWbja5eJY5ASA4IcUIPPWp9IbYXZShTKDmPvat1tBe1MCwDJdgxcUIu3zinIXcXjqZtK1Iy5VVsTpxqNadbaGL5yBOS9ElIZaWtzBNk/vhBn8B4brmDKFWQL0YvyAGvOFeHmBEzME0sU6FNiIXIvLY7hU1oyiRjFyzQhjd6pU41FGP3gx4w7wM9K6p4spDilbgsxD/ABC/K0LNs4cglQ5MoPahB+TQLg9oCUrXQqJYhyK04G0KF/EWx3GviajLauEzoBQT4iXVLIvVjlpoasOPUxncGozC6qgOB1A/f7dtYmeFpBSRlIox11/fSM5iQJWIVQNNSSOAVUKHz6OIOMnqc3rFmyWZRNKK82YepjQSJwlSgdQMx6miaM9KnodYRbKl7vVR8gYeYVBmhTFqgAdWA8kj1iziyBJqa3D9iyP5blwqaWPHKmpPfSFMicZk5W6oFVa0DaBPYAAQz2xighISksFbgI+ym5H4lV5ZTFWEDOt2yZTXUn3QaUtmpzjLmazU0IKEtx1GQKKZlEMDbedtbJ5nrEcIKsA+gADuQKU1q/kIqkJVNVuhySwanT6kvZ41+ydmZUPmypsZgur7svVvvXJtG7Dj4JvszJlbk3wESo2Qx/mTChbVQhJWoP8Aay+7HRsZKMgaXLCU/eLE82AJrzLx5FaMTkIkwm2pS6F08QveT3N0t2aDcTIzB3GYChVUMfhUfiQftXGtYxcvEJPvTFFekwp9F/aHO45ikN9l7RVLOVQJSLpuUv8AEjQgjSxHkcS+0eH6mk4fK9xfj8EtE3MmgzE5TxaqTzDuNDQx2NkJmpBIomtKO9T1e/bz1WIkpWAoMoNRqum4bmKlPdJ0Jz05ISsgMQqqa0f8qvXjyhfacdjkPv76/ONhcDUq2RNCgZRoAMl33SaHkxbzEZwrKJy0q0UXHI0P0MOZMoSVlSiqulGykacwR8oF9qsLVE77W4vhmGvdNYXA3IVDlWtzP7TlnxggOM5CT5/rGxnYgSpeZnCQ4HGm6OY48hGUAzz5JaqSUmtykEg+kOMdMCp0iWfdKwVNzoD84uw5kCRB4gwbDTcyipbEqNS3HU694LwmHKSRo7+lbDnAuGlFExcos6FEdgetoPwyyFHVhS/74h7VjmuoARcnthYK0pJokAee99Xi3AHMVBiaFme7gu3IACA5gmBeZQYKDl7MKMBqwap+ohns3GsdxCXd/K4r09ITH/RGb+qavZBb3qkbofS/6wyxQCqFjobULenSEuy8TmBKmdRcfpDkpZySK16n62jFlDh9TTjK8Zltqy1lLM6UUjN4lAKveYGw5hh9R5RtMbiVSwpmrUu0ZTaiisEhIC06mzHv3jUhkGEnid+ShR97IR/Sr0oAISeEwUtXE8K8hp3hlgs6JTKByFJKSN41FRq/2ohOklKXoGFiLX531PVqwcJqwIHgGzcZkWEn3FmrUbRJpzIHeLfasZpYXqk/OivMgQH/AA+bDzpx/wCohCG/ECfT5iCtrTPEw5VqQPPX1EVIpg0UHVRbgi0vrT8/SNF7OpOVRsczC7OQA9rAVeM9KkHqzJA4k3+nnGrxI8CWJY3ixRSm8ob55MCE9452ABJhQWYDiZiJyjmQMoICSbhIJr1NLcTF2MWcolu5DhVzU3b0SPpFeBlJl5liwqAatwPShVxoIcezmCzrClGr0s6aULcdBoVEHSM+BeTcmlsh4rQjT2f2OEpdY5K0c6oB0SG3lcm0MNdo7TlyWK1bzUSkbzcEg0QnmanlSBNsbVEkBCAPEagulCdCePLia/hyM3MXWd4k6qAKzxJJDJ6dBy05faOJ4rszOmKxZ6jmb7RKUdyTKA4zC5PdRFY6MzisIqYp1SgS1B4qWA5B6D846I/iv6mV/DHpGWKExCQfFWUn4syhW1a0ST/SaGPMPNKhlXMTmHuLK3NbpVrlJ8r8XbKYg5gxH+Ym45LHFJHmOaWhRjitByhMrkTLRUcKABx6ggxG7lo12TjvDOVbhBLKBuhT16B79jzirFYJSishQGSpBozcCNKF+RfqKmcVpzqACwGmAMykimYAfZ+R5Qdh5zy1pUbJDnigEV4lrH/bxMEMQOJ2ICoOx3FmOkhaQagC+WhI19K9ol4QnSTK1YAHXMkbp7sU9hxhjjVyyU5GZQoW1bzetbH3oS4dSZK2fLnpUl6lwam4PpE1JR7jEclmZWtlgEEObi4IcfL5QcU556AS2+lIV8iYJ27h8k8LFBMD9FWUPP5xDByXnSOBmJSfMN6H0j0FrkD6zG+gY02kxmy1kMJqAolqhVEq+Q+cFSsMln96jHVwSxtaht/eI7bAAIZiiaaGhAmpEwDsaRHZK2RMN2A+fyhci9wIejKdp3ALFIDJADAA6Dq0CyMylt8RPYcILXvJ9RWpoHHDT0gZKimoIF6gOS4t1eJYzx92UYXuPVY9kplhty6tTpTk8HTsekBGRV0uSSKU6RlP4jUgmtx+bHmGrBMzEghNHKRQedDT91hyvrAGj7aG0RMSFUKhQj9/LpGbxegvl61UderRJeINvdd6tb+5by8vUS3VUM3QMPzPoxhGPGMBcMkIzlGYA5QQlhamvEUp1iraqUJQo3cWuxbm9InhJ/8AOQORpwo31hXjUutQDbxYc3IHeBjUgTnMntmS2EQCRmCUrIs6pkwNT8IMIy/gij5TQfvr6RsfaWUFYWcpIcCahKTyQpCWHfN5xmpgAGXgG9a+vyjU61SyKG7MN9mZDqzkP4bKL6qNh5/IRbjyJy23jksQS5ILrLC718+UFSP8Phs1lFlnkTRPkAVeUDbPlJAMwAVAZvtUY+pPYRkztZ4iacY1cY4PBGYtCPgB94g3AKm4Fmt93nBezp38P4irkFkPUqWQQSTwAqRYWYx7KnrlypcqqVlYWDYMRmYk6FLjWgu9IEUQTms75X0TcqPW/wDSNIQtwoDv/P8AEar2ZTOUd5Sgpdd5gSVKOlLDjwAAhZPkqWvMqXNL0AKMqW4PwjtozlqUyF5JYDAhQB5ksXJ5cTDLCylUd8yhRy+VI1L6/M8gY4LxHfzndyIwws2ZV1FyByFOtBw6iOiyfMlpSColKCWSxLqOp6c9XjoHI+DUB3CtmTSpAq8yUl0n7aDQpJ4g66FucSUlKwzAgh0BTtR6FmNKluGYaCFexJipa5ZunPlUnksZT2J+RgrCznWtD7yFlJOrg7i/9zV+8PvRMaJA8f2jg2AfWDS8YmWoESEAi5dTjRVH09QRByRlIKapIzIHFJopB6e70KTFe0MOCQtylyEqCUpUHt8drgPwKYhhJiSkoSsrUDmSClKWYMRunUU6gQ5sid0Y32hIzSUlNnzhTceI6Co6iE+JAKc4DsDo6jSrdg9NQYc7Jmuky3od9B9T2BZTczCsgS1FBdlVAPm3JmYjlDtjD4uQ+/8AX9rih+L0YBtKWZ0ioZad5qOGoqx1TXsYV7ImEzZLn/VRQassM/nDKQfCWXU+Y0BDCluZeo7wCJHhhM9Cs6EzRRmZ94dqXi3s+QEAGSzJ5E1ftqhpU9eomyP/AIBCfYC/5U0c+1AVfSHHtesLwk8ixMhQ6GTSMtshZMsgfE3zSn84v7QN/OQwdQvDLCQAsHKRVmcFyxbWzX+UWzpBbMCGOvwmuvA8+jiK59FZZYctp9OHEnmItlOGIKlq1ZgnoVKd+geMrgHdzQvpApqlAMx1ahPr++kRm4NcvKVFxMqzEvQF20+H9iDcTLUXcpTySCT5qIfy4wMhc1RAUogJFyAXt5UalInzb1hoSyVKsTTmb9h/a+sXTJoQGNy1C1+Kjw/KPClYCgwINSpJyqHm6fUGBfDWkjw1KIupJBCg3FL1HMQVAY2xnHXUvwKymakm4Dmo+1m+npFC1/4pA4zkj6/WL1JCky1pu4Cu5Y/M+cK5K3xUn8YJ9BGgbaTJ92bP2plf4KaP/wA6/wD5U2jJYHDeJNShR3QAVH7oDqfs/nGn9rMT/JMsDemYiYw6KFubtCZAGGWvM6iwclglktQHVywPeL5mAMjgUkS/aM1S5qUp90UIBFFGjN90AJ6wVIw2daEB8oVXV9T1aieyYXbPoDNzEvUO3vHoKh3PYRpPZmSAFTVUSBroA9e5c/7RGPAnNi58ff8AP5TVlbiAolWPUpRAmM7V1ZApU/eZugVCXa+PCAxAUVioV9m7fInqIYYnFZiqYr4t5Q4JslPLQdzCIYhMxRImTCSeAHvGjZkW+giKCyW9Pu5Q+kJwUtKt4ykJyirJDubAc7dyIPXwUQ5qo6AM7DkAD5HUxCSjIKVCC1bqWePR/Mq4QtRiwoT1GycqB0Kt892HYNBYk38IpNQfG7TK1EocaC3uigA+vOOgTEIKlFSbHhy/fqHvHRpxqnGQZjfc00jDBChMmHKA27RyRowoOSdIE2cCpc2YQRnL06lw/wAjxymJYFSZjhYOdIchwUsQ9GqoOON4D2ljPhlhg7vRy3SwesZBj8Ls+suD6zUqliZKzXB3Vtx+E8nf/mnhCESlJXmAGYa+LLD8CQah7sYd+zWNSpgr3ZyWI4K/uSH++jhC7b0gpUakGymcVFjSwNexTCoaPE/f+pZti4fhlZTmT8O+AKhi+ZLi7bw8oq9pJG8lSbK161B86nqIp2HiGygl8prf3VFteBCT5w0xeGzSVp1lFh0opIHUMOxjT7M/HIVPR3+8hnXkliZTGzXSF0BDZvMOAT2I6c4KwaHQuUth4gIYWHA9iAehMUmV4k6WlNAtgoKDuQQH9W7QXj5XhzMzJA+J7hnBAp27iEdDiex1GRg4oyqRPUvZ09KvelrlpI1GUKAf5doU+z01kKAvYeZ/Q9oabRTlRNI92aEqJ+8L97K6LMI9mSgsBIoStT/hDf27xrdgy3MwXiSI9wsnNm+w28rVbXHJA61vaDkLCqJG6KFWgtQCnE8ByMK5uICyEpLJFKWOhfkP3YQ2wc/KcuVgGr5vTQF2qfpGVl9ZUGHYbZql0a4rx9GEFj2ZVezCjXhps2YAGJYnzEM0LCctRThrTpGZnINAS6oCJgcXg1yixbqRoDq1ddIXliWLpWLfaFBYi/GnlrGm9pMSkG/T5d4y2KKlocgpIJ3k1o/HQ1Zv0eyi5E6g6HTmBAB8kngocKs44tC3BzM2MQRbOPVcMMYsTZeV3Wio4n+4hVhVfzwpFt0g9B+YjXj9T4kmmpxDzMdMLumSpRHDMVFvIur/AG8oUbRmkqK0q3VEBNwUtZ+NB5mGswiXKoSFTSCSbuRrXg//ALkWLwBVIX8OUBSiKbylAAfM+UQzMcj8RK41CJZgcpyAgCiaD8Sm/t2jS7SHh4dElPx3/Cln7Gn9RhP7OYXN4YrQkk881D5wftefmmrayWlp+pHc/wDGHzn8LBxHZ/zFT38lnxEe0SVJyht5yp1EUsmwPM9xA+zMMxcZXejHNvGlaCw04AwJtCUpczPlXlFhkWLf7Wswd9IdYBORGY/D6qV+hH9RiDe4lCVGzIbSUEjIDQbrnUmhfmSW/qhTJX4a1hXuzNe9Pnb8ojteYSQlzSp6m3p6kxbhcQVAhYfKKqNm5g66PesMqELZ2Pvck5s6kkySVFQm34FKeNwrdfzPSPIA/h1TgVJGRD7vMMz1P77x5DcB6/SLuPcCspMtI95CiQUqplUKh7u6XbmOce7V2ec5KWYlwB5lgakdNGjSJ2ZIDB2OlhatIo/9Mlmkqcl2fKSLAvp14awwxldgxy0zex52UqQSQ28Dwa57BiOaY0O05hmJzpdKlJqxIZSaGorw7IhRi8IqXMSpaWUCN4Bwp3Bfk2vPtBMqblpoGL8i6VdyAVf7og49+5VG1UFwGLWqYysxQoEO6tepI18xGjwE/MupqtBSfxJ/uryjI4qalCjmlocKNQiW+heqCSb+UO04jLNSrTMlX9W6r1zQemVvjO7BWJMdKUjFABRQARlyiwd+EN9uTisPRwAZlHdSXDgcxlPcQJ7V4Y/xKS5AYEtc72h5CC8aWUFEMFONLC1uDluQjRmJa1kUoUYBjpwElBalQR+IN8qdoWeyyAmaoqqMwHb3legeDDKcTZHEOi99K9W7PAfs6CZjNQCZ3aTMHpQQcWxBl0Yfs+SUzTKpuFW9rukj6QdLWKLSxSq9G/txgbETPDxmKLFkKmgAcSug8jEcKpckhAGYsMwoU2+In3W+ghci2deIFOtx5h8alLE9nLdA8SO3QCauOpihCSpPukdCyf8AkA/ZLdYGTILjdtS5GujjqdLxkOQXsfWW4mpXi8SZhc35W/WIyFhyhxVJVWoOXjxvHuOmENkll2LlR3j0oUmlaF+QgHBqyrRMNU5ihXEZgLjS0XUWORkzo1JYQgpmzCEhkgADSpUT1yy1ecI5W5Mmc1EDk4f5Fu8aHYsomTik/EBl7mRiPzhbszDeJPqzSzm4AgWJ5E5R5xqFVckLuoxxUspRKl18Rt4ghwb1el6W+AwdtBROFKQVBlOspoVKKmA6BLcqp1gFMwqUqadSyXFf1s78YL2kD/CBJR7zMRyNSBep16RnQ7L+OpdvCw32NTllGYr4UqLm7AmhhZiJ5CHVdiTX4lv+aoO2YSjZ5++cp/qIPmmsJ9s4soQCA5Ur0FK+sNn97Io9NxcelJi/AEqUyiKF6BNANd3rrwh9iSEoSFWAKld3P5jyhfsdallzqw9HPo8XbRnPm1zHKPqO4CfOIOLcD8/8Sl0sWyJalkq+0XPJ6sNSeQrSJY2WlEtaAqqhw5t+Yq3SkO8Fs8U8RYQG90VUwrb4R+2rFsleFCSQhTC5WCPQjXg0bAhPcylpmJeJISkBbEDhYCgHD00jo1UtOHmB0pDXpS/4gI6OGL4w8zORhzMUClIBFi3r90+fSGcrCMXUsP8Au7U/OFGzduy5qB4Tpp7qmCm9Qeg/SCFYNKyFZlBQtmOZNQxDadonREsTD1olKBl+LLU/wlVR0eES8KqWsoVZ2Bu4Ul76tkbuIo2xs9SCVMSDchz56tz6RVJmkSynROUp4NnALEXoqEamQ+s4WGkcbNAWCoPmSKgqd6A+6tIuTBJWFIQRqFJ1ehBFyS+8ddIFxZTlQVJzB1CpNKlWl7iLEzUmWMoYJmNrqlXHoIQi1lAdx/tOWFzMPMIdJAJA4kAi3SBcVLUQZQGYqObQl6ktSgqO7iGOzqycMeDDyIEH7Rmpw6ipOXxJu6gKIAo5OouVfLhGvhsPMxb/AMzFYpJoW35XvA/ZPduT9YHC0ysQFXRNBUOqkkH1IV3h/jVCZmnZasMw6sCC+nxDmrlCDEygf5RO8FbijZlcf3cCIq3F7HRlGFrR7hG1cQEY3FOKeKS7G70dhBuGmCWCbqdyCHIOhLO6m4WdrOTnk4xSp8xS6EgKX+JNP+5z2ggTy5vXmzP9fXQQvtA8CDHG+NxpK5ZuKXLa8AfzgGbPLzXy1dqKHxCLpez1EAqZI4qf5JsPxEx0vZ8sPvyiTYBiT2TveUYAyiaOJM9TPKZablyaHeHn/eBcRMCSpRcgsFa10f6HtwgnFSlIHIc93zNUnkpxzELlqcKd94sb/sEH6xfA27iOuodsLFgScUtVs6B5y5qfQl+0U4dDSnHvziw/CHGvctwUIX4ELWiYLAqK10pugppb7ZPaHEhQXMDUDhCBw09PoI2ZDShRJINljC8HsyZNDSkulAbvr+Q6QwKFT/FWts2UpKWIau6AOVQeb0ET/wDUzIdMsBCUVU4GlAmtHIZ+fSNFJUlckzkhvEGYgaGjjnV6w6KrqAPERmKsSfMzW0U5MPh0dz2S31jKbWxmXw05QXSLgG5fUfejVe1H+kn7im7lMZbaeIyzChhYVI5N9IQj/sJ+AjA+6IbshTIzUDJKqBulB1MWYNCEKKpswJIfKk7yqBnbs7xVK3QE/aSmnVSoWz0Z5iiQzmpuw5myQ3GvKFx0rsW+EOQkqAJoZM/CqBIUpQcuSC7gPVxwi3+AlTEgylltA4b0o56wBhNljwxn3QdEuH8/J7mtotEpEsPLQlAAqRw5k/WNCknsSNV1KMdhlJ3VFg9GLeuvf1joHxftOAwTKVM5vlHMP5R0dxuNdRFisSUeEEbikhyoe85NBzp840GA9oqpE9Dbv+YhNL0Kk0rZwx4iM+uUv3VgAKAGcBw4ZtHFA2kWSZqpSJoSp1AJSkgv73DzvpEuhQ3LVyNmb1GMBZJNwClQ1BdiD2gGfhHKiU7xoWBL2YsCxtdox2x8VNSQlCgz1QtiNTR7amnGNdsjbcuYzqY2KCogvxH2/n1gMgJ+UAOrlGIwhUgJayiapVqGsOnGIYbAqyqTugEg+6Wo/F+PpDvEYiRukrQAqzzCHaK5pks+ZNNc5aGqC4dswZZctLgkKFg11PaK/bJLlJDBhc1ua25t5xdhkpyoMsgkrSFVKg1360iz2hDuk6oGXhdiP+ST2hshIx/pFQAv+sU7PWFulwROSRS2av1BP++M/wDwxImrJDysoB1BqfoRDTZy1AOQBlU4Y6M/E/YbvFS5P+JxKAOCn0IZyLWr6CIr7wK/p9/OUb3SDE20VvMJyhOVIJ+89e9Sa8jF+yGzAm5c9GueoqB0OpeKMdhcwqS0uhZnKC5Hkad47AYeYlJm0KaDsHr/AMSYLJyFxQ3E7mok7y0h2AGcvTTU/u4hrPQMh90Bful6tbUPwjL4fGA51OOdaNa/+0evdptDa6TLS2UBagUnhlpTuW7RgbDzJ1NPOqgFVBSX3k8ddWPUNTjCGedB8VOh08vllhji8aVLKU/HYDU8fI+kLpuzlJLLLpIdOUsXYtpxAPONWJCRci7AGoVgknwVCwM1jxNHo3Mk94dbEwnh4hZJBEoFRA0pmI86doBwcgumWHOQMNXUaqPqw5mDNnHKcUqwzpSOjufMJ9dYtYBLfpJ9gLBtoTi4SVJzrUVFwS7Ej7JAqVcLxttjpy4NtA4GlHFe9+8Yf3p7OnduGDggeYrG1wSicKvLSpyvwoEluFIbBpq+EXL1+cWbalpm5N4pypagPWFM/Z8tRJVMqr7nypDLGiSliogkpBUpTmpu7GlxGX2xtNKnTJSEp1WAxP4eA53izUBZnYsbZGpf1hG2doIQpIlKzLSKtRKcta8TQ0gTBzpKVjxJkvcAZGdNVH7os3SpMJgRlIH3W6Kc/KF+F2fLXNAUaKs9HP8AeJgiyxmj2jCECqs3k7a8obxOcl8qEEEktq1h6+UZvbO058xDE5EJJDBVD9DpQBh3hamVlUBLopDHh+ye14MnhEyYVKUQ9gA5JarDrHFjeupFUFb7nYtWeXKUQAoBjlAAL1frSOi1WBUoVUJSXcBVz2dtTHQi8BomOeR6E8w2MKUAq1sNSKcaDzjk4eXMcpORWop8hTygXFSErU6AwbUkh6vcuBHk2WqWMyQAWDCuY8dNBWEDV12YxHr1JzUKQapHuqGYcTqdbPyjpUjIMykZk5SUF7lmApYuoc47CYtYqs7o1PPg/wAotQqXMO6cquVtK8NBFOXrFryJOVilqCVTFApSQH17gXYcK+UNQFLLhaFJLNkU6dQdL2hJPw6gkboYFwRUO1z6xbIxJSpwohOXQAhTDUHmaEcoe4hE12xklCpZL1Uxevrpb5cIde0M5QWkvulJfqAW+kZzA7eSpCEqGVWcKANXDNQ62tfrHntntcJkpAUM6qUIzAB6two3eGyJyx0JNW4vZksCppi05WD+9od8fSHEvC73jgjMEIIBFzkP6xltgIVMTnzB2Ygku+hYBv2Y1wOSQHI3FSwSX0J4ViK4+LEypewIj21hSk50gZUoCj0JsR1HrFGzlJEtSLEFbD7rzG7Whh7QIOYJSkEqlkOdCkhTfMRmMHOVKJGW7ioLhwQRcFmh0cL+Yk3QsPlCMDJBloW5CTMSldQxqFF7UAMN9rYiUqXOTuMQDLyqSSCLUSaOOsZ+QkFQlvlQsg5WoCnrQfWkGzMGhQ973s1yNHvSj6QgyInf9vnGKs25PCYQSp8gF3UHckFwQRw4iCsSodwjK7uxKqs2or5QpkFSlibVSncbtWSGGoZ4JwGFXMmpoaaNRiGq2pr1ekMGpSogK23IzRbNw6pCTmy58xSdaMc3oS/bhFuOwYkoKQXzzBVm/wBL9Yrln/CqUUgZiogAFqqKbDiGg7bksHICoJKSlVXqyU/lA4hwQJ1lSLmVwSx4q1EAG7vU1fjyjX7MnGXhFKmElsyuJbT0EfM9tzBImAJOZi6iCzlqjyLRtJO00rwiylaVZkl2dgopbLXUMBFcaFW5fCIzA0PjMrj8aZhJNE1p8s2hMLps4gBgWe/r2j1ShRRqnMxT8Wj+j+USlpICpZJAKnDVs49aCvCJ1ezPRbOEHHHqULVkUkpUFjdIDUIAHnQnvF82XvZgRfdSL+9c8bekeKRlAzkAWAFVXOul4pm4zId1LB6kA17x2r1Mxs9wtTkAKZF7VUQSS3ACK5u0EyxllpAVqrUwvnylL3kkkGw66V4QVLkIKSQsm2YKZwdSDqOcITXcI31PRiEzKqXlbU1c9TwjoqwuKlygRckixrR+EdCm70IRVbMtxYo4pZuwH5QLh5xKnKiwDiGU5KXYFwz+8DwfoevGBJKAZ0wCzltdS3zh+XLsQFa6k5mKQtICgwd3F+fziC8qmTLUaAPz5Uq/WC14FKkhux0PRoW4GQSVAUNn7+kABT1OPLzDwqbKUUJcsak1HIC+hEWScVLXqUWJI91xC/EGYk5SSyosxE0BgpBoGGgJNiR1ggEQEiHKwqgSoMxDAoqljSr1A56PFG0sP4m89UhkuX3RYPckk68+EVyyUDcmbxAABNSXsAaNzgtWODFMxBSVPVAuxao160tFFaKVBh3syFSy4TmdABuwOdZ06Csa5OIUrDzdwhQKAAhwbmuvOMLszETAr+WKpAIUm6X0PHi1Y1myPagF0zkhywf4SxN+Br06QxrcnR1CdpLPhLUxCiSEkhiy2BbzIhJh8OUJBxCCwf8AmBQc/ZFC5o4r9I2n8AZ4A8OlDQUuCKjpGW23gl5AD7yQlWVTipJBpyY1iB0JT4zMTsPMmTAQWDkgXVU0oKVpcwQvZiyLr8nvWzw6w2yFlKVggV37ucwLN2B9awcrYjA5Zi86BV3Z2p5QBzYWvQnMUU03mINgz1STlmqeWxSWJoSQa0Cg7PDSbJmhpiUiUlDq3VA5vsndJcs1TFGO2SuWlLkFZAzULEKAy/X8of7C2UtYygZ0g5TqkDI4vapFOLxysCYSCNT3bswIQ2UsVJSG3Q5Ls/aLNs4pQWQhINEuf9oH0hR7eTJiFolslOUKVvO+gehfX56Qrm+0E+YgS0vmI31C6i1be6Dy8xGleK2ZEhm1EO2sNvMaArVmF2chV9TvR5LScolg0SKasczkhqh6158I6ZNAUQtLZVUSGc0vdiTHk6YtQOROROoL5mcNW7kQhfUcLLJiUpcrLAmoFTr5fusUTMUXyoTlc0NK663cEecDrXLBcEKUHOtRS+j384p/j824lOUB+r30YQmzHsCGHCqU/ifDQF7joeFT3isz0IBQU1Gtd4feDs9rQvnTCr3iT1MXYhLqD6pB8xB4X3By9Jy9sWS26k69eXUxDanvH96QsnCquphptVO95RTgFIqJyJBuBhUdFsjDqPwnyjoahF3DcNNzPfvX50gvZez5q0zJqUEoSKqAoNTSNT7P+x6VyUrK1Baw7MMoGnM6ecFTtlzcFhpo8RKkqYJ3RQlYCru7pcdown2kE0nfxnoj2RlHLJ18JjZGPILBt0G7NzoR84hs6cxWQ+kVyEDxm0rD3YvsoudKMxKkb1EpJIJYs9maKO6IN+ZHHjyOfd3UWYmcFKln73zI5DSJ7QUlQQzOFB2rSG/tLgxIlYeUqWlMxLkqSQXY/hBLu9bNHuzPZdYxCUzUeIkutkKegBuXBDFqPqIRcqgAnXdShwvZHyvXUUT5A8aXlar8qgUjxJbxgXLkAcKAFvIxPB4P/FJlzM6R4ikkJbMHDDk7mCcLspeaaiYlSVgZ0JKSVKJygBg9zr1ivMDsyX4bHoeYpl7RFFEFBZ3QWapFAdb8KGGkjH+IQFZZhdh8My7APZV21cxQvZ6EAJm7qiiYVIykKQRmKQXLVKYnhNmJ8VJQtJGYXofc8Q07kcyBBtT1E4sO59I2HiVyMMAHSoJJYkG6n0P3o9xqlTASogkoGbm0xrmusBeEpMsuzBOVwQalaBxf4T5QENtkrCCkAKSAC/EiZrzpAy1V/D/ERbuo+9nsIj+HxJcApWGccFKYcrkBuMTbMpaSwG9vGwDhz9YQbM2pkkTmAOZdhTSYp/MaUiB28sjMUUWSk7xtQ043aFx5AikHzOy4y7AjxHXtRhZYxRAYjw0m3Bg/C1H/AFi5U+YgnKpnmgKpcUTwb+0IdqbRzzgosCZVX0p5fWPcBtdU5WVkpzTEl3PBSr2+D1hMZ977+Mo4+/0ib22xKk4oqnDMk+4zBwyQXN6HStxxjPYra1CHCU/ZlhvMmpPUkVeNT7ZyFTChilNTVSuKkjrGVw+z5VpiwxA91zTxUy1DRiwJjQxERVaoIMYXASkJctxrSo4aeUeY8lU1Kq7zG76s/pDaXs3+V44STLTNUlRypol01cn3qtya8MxsXwlGYtJMhlhBzAEsFqSS3FuGo6RI5UB1LDA5G/n/ADMlKw5d2LBKq6WMQw2CIVmcMyizvoRpSNf7L7GWtK5uRK0JSsZVFnUzhg1asO/KAU7CV/DnE5gzNlq92fhHf8hbI/KH/jNQNfGIE4YMFEmvID5n6RbiqzAL7o48OUbva/s5MmyJClLlgykAFIBoCa1J+FLU+6eMZ/b2xk4edLZedKxwZteOoILwqe0qxA8xsnsboLrXxibAYETZoloSnMos7U6uXpBe29mrkT8qiC6QQUkse7QNgXM1ku5LBixrSPpOL9mZE2YqbMWsrWcxDjK92FHbvC5vaPw3FnVdfzHwezHKh4jd9/xPl+LNWYd46NH7Y7OkylJMo0LhSSoEg/OOiuPMHUMJHLgONypjj2Yx6ZaFJUFZ8yAkGalyFKYsGJ3RVoP9rcYlE2dhcrpQWC1rZ7F8qUaHnpGU2OgJ95csFRRS6qLSpgyC3mLVgv20Wr+PxJCm39AToL6RmODGW5Ebm5c2+PIha+H7RHicKUrzpGUNdROUnkSBD72W2hMlSpqnByqlskqJSARMcjKqht5mF68eggAiYSxcpMtAv+AxWnHhL5ZYdWqlLJ11SUg3ixHNaYTM5VHvEami9r1Z8TMlEJCZM1QQo58zAtUu2gOkEbM2qRi8MjNmEwS0LLkm+UscxAJOtzSFHtRtVf8AFTygJy5yXyJJL/jBOvCANj49fjySxWpMxOVIFaLemUQv4S8arXpF/Fe+V79Y0mY8eGucUS1TlTEELCagkKNHt7g6vB2N20Ez1E5T/JllKiBmTm8MkA3rnUf0jPTJSk7qpaJabvNmF3Dh2zJOpsk3iOJ2ijM6ZpUyUhXhywmgSlIGahYNzo0EYEPicfaMnrG20cSVTsxluJeImOrLUoBCUh2AIFaE6eccLikoKlKTLczwtNEq3SVDR2DEAaU4wkmY9C5iyQUOklyrOdeg4/nFx2etaZawClISnemKSHAPDjyDxUY1AqROZibuPUbaVmUnNmNQQlOapCQ4pYZD5wLs3FZsUoqAUkpLA5VMUo0ATfdtesVbO2DiJqlqloCkFRYrcIN2IDjNfWlI1WC9nvAH81ZUoj4SUJTySElMN7oiEs0ORjkAjLIKgygrJLUjVvsl6P5wX/GgJH+Dmbrmx0v/AKbeUWbEwEtQJAWAD/1Zn/lGgOy0V9//AN2Z/wCUMMavZqIcjJQmOm4seGQqVlUVG8pSiaFQ3iluXQPGMwePKJ86oSlS90OAzKVQOKjpwj6BtrDSpZAKTxDqWeX2ozu1NhJmBU6XMKcvvoYlKhoQ7soUr1tCEqRVRxYNwVeIKEZyoshABdjR0n7N91u8LZO0E1cpUlSEBTMk5kJA+LLR3NOME4vJ4aqCmV8yN24d+UIcVhFZgRLcEgvIqkFrszgdWjLgth7w+k1ZWo+6frHuG2ktMoZkkhCpIoCRRMx7UIcJ8hFWK20sSgsKBUnETWcUISJRSCOTnzhDh9ooSVBUoF1XCyhYIoDvOkHlyg1OMlqQEeJOSxJ/mp8VAcJFSARwrl7RU4EvqIPaH65H9Y9XtVX+NKVe6kqQzUPjy0vapKSb8TCbDzHkZSWJmBfujRJHBqvE8DLmFM7IZEwrlkbhQFHfQWCWSo+79nSAZ0yfKIczZZ4ErTpwcQFRF6AhOR27JmjnYyacElWffM9SVK3fc8NBANMoAJNecZrbySucVJIJyShrpJQLimkMk7XWcKUlQUoTgQVJQqnhmm8DVx+sL1Y3PVcuWX5KRan+mpLQUVU6FfKB3fJ/UxPzkdjylS2WwzA/ZJKT5VjXYHGLXgcTNK/5stcoIWQQEpWSDutV24HlGWRj5YSoeHkJ1RMKbPfMFOO8MdlyycBj0kmpw5dgf9RXnE8iI7WwB+YmrFkC46BI34JlW3p0uZPmKlrlFD7oKC4HA5kg/OOhbtVlTFLQsnMRVSWJu77xq8dDhdahvC22u/mJRgJm8g8Ck8qEQf7QKVOxCyd5S1PlSH4cH9DEk7VkyiPAkDNTKqYtSyeDBOVIPnAu1/abFEqCpi0rNwN0V45WenF4YBidCYiVA2ZanYswVWlMkF/8xSUa6JO8ewjjLkIqqYqZyloLWtmWxH9MZ/GFQLKJvwvbtV4abNw5KE5M3iUZk/EQW3qJHzhitCyYA9niBCdo7cllSlow6HUfiK1Aee7rqDFMzaU8y/fypKsuWWkJQ5r8ACbd6xV/BJKf5q6pLZRU6m4o2lH1iciYMpSkMaOo1OhH4bGo+kH3fAgPLya+/vuBS8MrOM4UVE0GpJ60HlBJwi0kFYKQxoq/6PakezZZWrO5JNQa1Ll+vaDcPhwriU7xSpQUCyaF2JaulTW4EPepKtwbZqSVJCEgTMwGcmlScorRPXlDSeyJ8jxJyVzPETmQHUAkGpsx4Cv5x5g9nTVy3TLNFF1AOXowOlB842WxfZJEoJXMAXMKhmKhx0rXv8omXomUC6E1mAJU5KVJAtmAHyMIPaLEgrYHSH0+a4UE2jJbRknNURJO5VxQ1NJ7JKHhqfjGmzxh9hYkoBHHjGjmY3duBGzDoGY82yIk9sDvp6RXszEfyZgJuKQJtuZnU7vHmAkEpN4z+Jo8wbamJX4MxKpa2yFlgpOlCBmc10aPn2BkpUg5ZhQpIdaVAi32W4tePrGGwzEhViks/FoT7e9lxMQFJAExhvP5vSsKrAajMt7nzeZNzrqlmdyHdQZga60vrHiHSorJC3Oqi5tUjXpyYxqMfsMoVKRNmS2ILAGvvBhYOSSacuxT4nCELyFLkKXLATlG9LCSq3ve9a54xYGxIkUYlk4Zd0gkAOSNPLr2hmjak6WhHhzlAEe4sunyt5gfKKJacgUzsQxbo9hU1HCLsRikKUkTEg0S5F1B0gO5YkJCtesBtnYuMlVo0Ywl7XUU5FyJM0HeV4YyKcUFZbC3CkdmwagxVNkqLe9lmJHCoyq9DC//ANOlqWhMiYxNN9wHrwDvQaHSsQ25aqFBRq5IU4DihDFqUcP9Z0pNCVJdRZ39fqIzGwyr/JnSZt93NkWag+6sBrQdh9mz5cnEJXLmJC0JcZXFF3cA260NdaY6ZJMsqGa16uNBxrSG2yNpT0jcmlOXQKBccEpNCe0cUYDRuKMinsVAcYogU0LUMdGhV7TrUHnyJE3gZksJPV0kA+UeRyswHX1hYKT39IiSshYDIBSDZ1Kd2A6jS9+NvMVsictGcpUBlKqq3iAA96jvxgmdiUDP4KMqd1lVzFpoUDUObW4RZPxU1aRmWSQ4IbKoBgHOtaUNdSBDBm1Qr5wMqCwTZ+HX1/aB5QQorVUKSmhBJ3Q4v6xbhcavIJaSwAzEpDEtqS9WD2aAcPKJufi9aDtYwfIlMhwSqjAMwS7g1OupbRnNIYqPMkrHxOkYZJJSBmcGr5RSrVLD56RYJSEAbyfec0DWoOJVflR2vHk5ZIDG7h0szlnAa7sLBrR6jClgpNiwZqmjkAtxr2HGOuGpS6sychIY6XDlqtzEO9i7FWvIolSUDMCp+NTlrVy7lmoLwdsz2bAaZO3UAOEH3j+LUA3a9dBF83ELxS/DlHLKFFKH/an9/qhe9CMFruFbKxTTBLwqU+GgjOogkXDtX3mAro0azGImF8qk3eqCadlivOKtiYKXKlBCU+l/P91hnkAv5REmzLDQi7DBYcLIL2yoKfmsvAOOwU5R3VpHIoJP/eIfKVwDRFQPCCDAdzPSMFPF1oPSWf8AzhiZUwj30/0H/wA4KeJoVFVyECSZAYim4CcT/moH/wCs/VcGYHBTEisxJ6S//tDALHIxaJo4EGELRwIvnSJz7swCn/TB+aoirCzfDUPEckUOUBj0esNfAJF49GF4mFjT57iFvNMnFpGYtlWwANBbha0J9q7HVLIURmS6iFjmDQ9f2Y+ie0OyEYhGVQsKGxHMRkJOLXh1fw+J3kKolZsRwP7/ADLqYhExso5QAXZ3IeodJPc0tBKTLUEgkPzerqDODYNYBjxjQbW9mSAZknfTfJcjmDr8+sZ2bJdJFVEsA7PcHyYEd7RSwZOiJHw2Uo5TumihyFHLPqOcV4zEKYJWXQldHqHuRmG9Unn2izMMl2ejuSKEUI0sOILCsVYmVXeBzFnqGDXcB2I1rrBoXudZA1BlykKEsJ1SAeuZmoL+cHnYikpKkkKSkkKBADAAl3sW83aFvhMUcD+h+kHzPcy5ydSH3STqHDNXiDwd45w2uJhRl3yH1qXYPGTJeZBmzZYCizjMmyaAHWr9GjoswG0ShanTmH3AFEEpRxIIFPMco6IM7A/03+c0pixkXzr8v2g2GlpLsHUSGdyVDi5NQDyGu6Na8NhnCitRDOyU6qYEA5bCp8oslzSVIQ9PEXUXpUV0tpxMRxMkeHMNaEnvvj/+RGiY5UwDAO2f3R7rtSpuH0/YtwEv+YkneCg5FaU15cREcIl8wNmJ0uAAPJ3gnDf5R5h/mG6UhSfEYDzCcLKMxWVCMy3OVgQ1eGo7gD1jV7K2OnDp8ScQZgc0LpT0Op56aQw2ZgESZaSgbyw6lH3j34coze1Zyp2LRIWT4ZNQKPU/lEb5aErXHZhC1zMcvKh0yAaq1VyH5xt9i7IRKSAEgAaR7sfZ6AkABgKADgIbyxpwhSb14jAeZMAAMAIEnAakRJangWcphSBcMsftHFJ0jzCIzXggUtBggipZ1tEUoA/WsG4gs0VZXvBnGUpQ8XoSBWKnixCAbx0E44wCjRbLmvrFEySBBeGlBgeIgCG5xD6Qm21sdE9BSsOPl0h+pAgTETDUco46ndz5rLxEzBTBKnEmU+4vhyP7p0sbtXYicQ0ySQldzwV5Gh5841W1NnS5sspWlwf2/WPnfs9jFy565ILoDsDWymhwb2IvWjAJgMuYErTkUk1DDgal+t7XhX4TLKqJOZhwbse3ePqO0tmy58pXiCqQ6VChHfhHzmelwCdFNy4+sOp8xGHiK5LjTLdulO8GBCCrMDkzAqS1NTSlqMOHzivaZbNyAbuQfnWLcKylTAQNxLjtRvW9+dS9LsXEqjU9UlxXeAPxJQouQ9lDL3Dcwbx0VzleG4TbMzGtgGvrUx0Dc7U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data:image/jpeg;base64,/9j/4AAQSkZJRgABAQAAAQABAAD/2wCEAAkGBxQTEhUUExQWFhUVGR8bGBgYGBobGhweHBodHB4fHiAaHSggHB8lIBodIjEhJSkrLi4uGR8zODMsNygtLisBCgoKDg0OGxAQGywkICUsLy0sLCwsNCwsNDQ0LCwsLCwvLCwsLCwvLCwsLDQsLCwsLCwsNCwsLCwsLCwsLCwsLP/AABEIAOwA1gMBIgACEQEDEQH/xAAbAAACAwEBAQAAAAAAAAAAAAAEBQIDBgABB//EAEQQAAECBAMGAwUGBAUDBAMAAAECEQADITEEEkEFIlFhcYETkaEGMkKxwVJictHh8BQjkvEkM0OColOy0hWTs+Jjg8L/xAAZAQADAQEBAAAAAAAAAAAAAAABAgMEAAX/xAAvEQACAgICAQEGBQQDAAAAAAABAgARAyESMUFRBCJhcaHwE4GR0eEyscHxFCNC/9oADAMBAAIRAxEAPwBLPwE2U2ZIDvvO4U4DEepq1+0VomZCNAOA+E1Pkf3WNnNwKSClAylV5S/cV0agPNPcRm9pbLYHK4CTUH3kGpY8QdCKECJMA44tLqePvCe4uUCndTQAqLC/2nNhxbjA2wMYFFTVYkgM26aKAfSx84u2XNKgUWOj8P0t2HGK8VM8NVCGS+WnvJJ93kL+ceQbxvR+/vubx7y2IFk8DEKl/Aobt9WKD507xZi0VUNJiXHWp14EfODttYbOhEwGqN0nXKsbh7FukAnEBSX1S51o7hXkfnG0H3g3rqZWGiIo2RLzLnjlQcyoMOd7RfJzzVeASQhO9MP3aEDq9AeY0ePNnTEy5k9SmI8O3Hl6Q29nsORK8RZOaYc6i9waJHq/+7lDM3G4F3HEmWyUpCbUSkaB2YDp53hfi8eJdE5VLsVMCHayQRU1IzHd6mLcVtNMoN7001YfCCKV4n5dYSKXm3gTvOSPvA/Rw0SXH5MYt4EJlSlTVFy5OpLknnqbM/k0HTsWAQiWKWUpLgnkGsNKM/KK1kSpNmK6DXde/dx5ntLDYZICXdJU+8PMkft66RyjkeRnE1oSmXJAIUpxYZQWbja5eJY5ASA4IcUIPPWp9IbYXZShTKDmPvat1tBe1MCwDJdgxcUIu3zinIXcXjqZtK1Iy5VVsTpxqNadbaGL5yBOS9ElIZaWtzBNk/vhBn8B4brmDKFWQL0YvyAGvOFeHmBEzME0sU6FNiIXIvLY7hU1oyiRjFyzQhjd6pU41FGP3gx4w7wM9K6p4spDilbgsxD/ABC/K0LNs4cglQ5MoPahB+TQLg9oCUrXQqJYhyK04G0KF/EWx3GviajLauEzoBQT4iXVLIvVjlpoasOPUxncGozC6qgOB1A/f7dtYmeFpBSRlIox11/fSM5iQJWIVQNNSSOAVUKHz6OIOMnqc3rFmyWZRNKK82YepjQSJwlSgdQMx6miaM9KnodYRbKl7vVR8gYeYVBmhTFqgAdWA8kj1iziyBJqa3D9iyP5blwqaWPHKmpPfSFMicZk5W6oFVa0DaBPYAAQz2xighISksFbgI+ym5H4lV5ZTFWEDOt2yZTXUn3QaUtmpzjLmazU0IKEtx1GQKKZlEMDbedtbJ5nrEcIKsA+gADuQKU1q/kIqkJVNVuhySwanT6kvZ41+ydmZUPmypsZgur7svVvvXJtG7Dj4JvszJlbk3wESo2Qx/mTChbVQhJWoP8Aay+7HRsZKMgaXLCU/eLE82AJrzLx5FaMTkIkwm2pS6F08QveT3N0t2aDcTIzB3GYChVUMfhUfiQftXGtYxcvEJPvTFFekwp9F/aHO45ikN9l7RVLOVQJSLpuUv8AEjQgjSxHkcS+0eH6mk4fK9xfj8EtE3MmgzE5TxaqTzDuNDQx2NkJmpBIomtKO9T1e/bz1WIkpWAoMoNRqum4bmKlPdJ0Jz05ISsgMQqqa0f8qvXjyhfacdjkPv76/ONhcDUq2RNCgZRoAMl33SaHkxbzEZwrKJy0q0UXHI0P0MOZMoSVlSiqulGykacwR8oF9qsLVE77W4vhmGvdNYXA3IVDlWtzP7TlnxggOM5CT5/rGxnYgSpeZnCQ4HGm6OY48hGUAzz5JaqSUmtykEg+kOMdMCp0iWfdKwVNzoD84uw5kCRB4gwbDTcyipbEqNS3HU694LwmHKSRo7+lbDnAuGlFExcos6FEdgetoPwyyFHVhS/74h7VjmuoARcnthYK0pJokAee99Xi3AHMVBiaFme7gu3IACA5gmBeZQYKDl7MKMBqwap+ohns3GsdxCXd/K4r09ITH/RGb+qavZBb3qkbofS/6wyxQCqFjobULenSEuy8TmBKmdRcfpDkpZySK16n62jFlDh9TTjK8Zltqy1lLM6UUjN4lAKveYGw5hh9R5RtMbiVSwpmrUu0ZTaiisEhIC06mzHv3jUhkGEnid+ShR97IR/Sr0oAISeEwUtXE8K8hp3hlgs6JTKByFJKSN41FRq/2ohOklKXoGFiLX531PVqwcJqwIHgGzcZkWEn3FmrUbRJpzIHeLfasZpYXqk/OivMgQH/AA+bDzpx/wCohCG/ECfT5iCtrTPEw5VqQPPX1EVIpg0UHVRbgi0vrT8/SNF7OpOVRsczC7OQA9rAVeM9KkHqzJA4k3+nnGrxI8CWJY3ixRSm8ob55MCE9452ABJhQWYDiZiJyjmQMoICSbhIJr1NLcTF2MWcolu5DhVzU3b0SPpFeBlJl5liwqAatwPShVxoIcezmCzrClGr0s6aULcdBoVEHSM+BeTcmlsh4rQjT2f2OEpdY5K0c6oB0SG3lcm0MNdo7TlyWK1bzUSkbzcEg0QnmanlSBNsbVEkBCAPEagulCdCePLia/hyM3MXWd4k6qAKzxJJDJ6dBy05faOJ4rszOmKxZ6jmb7RKUdyTKA4zC5PdRFY6MzisIqYp1SgS1B4qWA5B6D846I/iv6mV/DHpGWKExCQfFWUn4syhW1a0ST/SaGPMPNKhlXMTmHuLK3NbpVrlJ8r8XbKYg5gxH+Ym45LHFJHmOaWhRjitByhMrkTLRUcKABx6ggxG7lo12TjvDOVbhBLKBuhT16B79jzirFYJSishQGSpBozcCNKF+RfqKmcVpzqACwGmAMykimYAfZ+R5Qdh5zy1pUbJDnigEV4lrH/bxMEMQOJ2ICoOx3FmOkhaQagC+WhI19K9ol4QnSTK1YAHXMkbp7sU9hxhjjVyyU5GZQoW1bzetbH3oS4dSZK2fLnpUl6lwam4PpE1JR7jEclmZWtlgEEObi4IcfL5QcU556AS2+lIV8iYJ27h8k8LFBMD9FWUPP5xDByXnSOBmJSfMN6H0j0FrkD6zG+gY02kxmy1kMJqAolqhVEq+Q+cFSsMln96jHVwSxtaht/eI7bAAIZiiaaGhAmpEwDsaRHZK2RMN2A+fyhci9wIejKdp3ALFIDJADAA6Dq0CyMylt8RPYcILXvJ9RWpoHHDT0gZKimoIF6gOS4t1eJYzx92UYXuPVY9kplhty6tTpTk8HTsekBGRV0uSSKU6RlP4jUgmtx+bHmGrBMzEghNHKRQedDT91hyvrAGj7aG0RMSFUKhQj9/LpGbxegvl61UderRJeINvdd6tb+5by8vUS3VUM3QMPzPoxhGPGMBcMkIzlGYA5QQlhamvEUp1iraqUJQo3cWuxbm9InhJ/8AOQORpwo31hXjUutQDbxYc3IHeBjUgTnMntmS2EQCRmCUrIs6pkwNT8IMIy/gij5TQfvr6RsfaWUFYWcpIcCahKTyQpCWHfN5xmpgAGXgG9a+vyjU61SyKG7MN9mZDqzkP4bKL6qNh5/IRbjyJy23jksQS5ILrLC718+UFSP8Phs1lFlnkTRPkAVeUDbPlJAMwAVAZvtUY+pPYRkztZ4iacY1cY4PBGYtCPgB94g3AKm4Fmt93nBezp38P4irkFkPUqWQQSTwAqRYWYx7KnrlypcqqVlYWDYMRmYk6FLjWgu9IEUQTms75X0TcqPW/wDSNIQtwoDv/P8AEar2ZTOUd5Sgpdd5gSVKOlLDjwAAhZPkqWvMqXNL0AKMqW4PwjtozlqUyF5JYDAhQB5ksXJ5cTDLCylUd8yhRy+VI1L6/M8gY4LxHfzndyIwws2ZV1FyByFOtBw6iOiyfMlpSColKCWSxLqOp6c9XjoHI+DUB3CtmTSpAq8yUl0n7aDQpJ4g66FucSUlKwzAgh0BTtR6FmNKluGYaCFexJipa5ZunPlUnksZT2J+RgrCznWtD7yFlJOrg7i/9zV+8PvRMaJA8f2jg2AfWDS8YmWoESEAi5dTjRVH09QRByRlIKapIzIHFJopB6e70KTFe0MOCQtylyEqCUpUHt8drgPwKYhhJiSkoSsrUDmSClKWYMRunUU6gQ5sid0Y32hIzSUlNnzhTceI6Co6iE+JAKc4DsDo6jSrdg9NQYc7Jmuky3od9B9T2BZTczCsgS1FBdlVAPm3JmYjlDtjD4uQ+/8AX9rih+L0YBtKWZ0ioZad5qOGoqx1TXsYV7ImEzZLn/VRQassM/nDKQfCWXU+Y0BDCluZeo7wCJHhhM9Cs6EzRRmZ94dqXi3s+QEAGSzJ5E1ftqhpU9eomyP/AIBCfYC/5U0c+1AVfSHHtesLwk8ixMhQ6GTSMtshZMsgfE3zSn84v7QN/OQwdQvDLCQAsHKRVmcFyxbWzX+UWzpBbMCGOvwmuvA8+jiK59FZZYctp9OHEnmItlOGIKlq1ZgnoVKd+geMrgHdzQvpApqlAMx1ahPr++kRm4NcvKVFxMqzEvQF20+H9iDcTLUXcpTySCT5qIfy4wMhc1RAUogJFyAXt5UalInzb1hoSyVKsTTmb9h/a+sXTJoQGNy1C1+Kjw/KPClYCgwINSpJyqHm6fUGBfDWkjw1KIupJBCg3FL1HMQVAY2xnHXUvwKymakm4Dmo+1m+npFC1/4pA4zkj6/WL1JCky1pu4Cu5Y/M+cK5K3xUn8YJ9BGgbaTJ92bP2plf4KaP/wA6/wD5U2jJYHDeJNShR3QAVH7oDqfs/nGn9rMT/JMsDemYiYw6KFubtCZAGGWvM6iwclglktQHVywPeL5mAMjgUkS/aM1S5qUp90UIBFFGjN90AJ6wVIw2daEB8oVXV9T1aieyYXbPoDNzEvUO3vHoKh3PYRpPZmSAFTVUSBroA9e5c/7RGPAnNi58ff8AP5TVlbiAolWPUpRAmM7V1ZApU/eZugVCXa+PCAxAUVioV9m7fInqIYYnFZiqYr4t5Q4JslPLQdzCIYhMxRImTCSeAHvGjZkW+giKCyW9Pu5Q+kJwUtKt4ykJyirJDubAc7dyIPXwUQ5qo6AM7DkAD5HUxCSjIKVCC1bqWePR/Mq4QtRiwoT1GycqB0Kt892HYNBYk38IpNQfG7TK1EocaC3uigA+vOOgTEIKlFSbHhy/fqHvHRpxqnGQZjfc00jDBChMmHKA27RyRowoOSdIE2cCpc2YQRnL06lw/wAjxymJYFSZjhYOdIchwUsQ9GqoOON4D2ljPhlhg7vRy3SwesZBj8Ls+suD6zUqliZKzXB3Vtx+E8nf/mnhCESlJXmAGYa+LLD8CQah7sYd+zWNSpgr3ZyWI4K/uSH++jhC7b0gpUakGymcVFjSwNexTCoaPE/f+pZti4fhlZTmT8O+AKhi+ZLi7bw8oq9pJG8lSbK161B86nqIp2HiGygl8prf3VFteBCT5w0xeGzSVp1lFh0opIHUMOxjT7M/HIVPR3+8hnXkliZTGzXSF0BDZvMOAT2I6c4KwaHQuUth4gIYWHA9iAehMUmV4k6WlNAtgoKDuQQH9W7QXj5XhzMzJA+J7hnBAp27iEdDiex1GRg4oyqRPUvZ09KvelrlpI1GUKAf5doU+z01kKAvYeZ/Q9oabRTlRNI92aEqJ+8L97K6LMI9mSgsBIoStT/hDf27xrdgy3MwXiSI9wsnNm+w28rVbXHJA61vaDkLCqJG6KFWgtQCnE8ByMK5uICyEpLJFKWOhfkP3YQ2wc/KcuVgGr5vTQF2qfpGVl9ZUGHYbZql0a4rx9GEFj2ZVezCjXhps2YAGJYnzEM0LCctRThrTpGZnINAS6oCJgcXg1yixbqRoDq1ddIXliWLpWLfaFBYi/GnlrGm9pMSkG/T5d4y2KKlocgpIJ3k1o/HQ1Zv0eyi5E6g6HTmBAB8kngocKs44tC3BzM2MQRbOPVcMMYsTZeV3Wio4n+4hVhVfzwpFt0g9B+YjXj9T4kmmpxDzMdMLumSpRHDMVFvIur/AG8oUbRmkqK0q3VEBNwUtZ+NB5mGswiXKoSFTSCSbuRrXg//ALkWLwBVIX8OUBSiKbylAAfM+UQzMcj8RK41CJZgcpyAgCiaD8Sm/t2jS7SHh4dElPx3/Cln7Gn9RhP7OYXN4YrQkk881D5wftefmmrayWlp+pHc/wDGHzn8LBxHZ/zFT38lnxEe0SVJyht5yp1EUsmwPM9xA+zMMxcZXejHNvGlaCw04AwJtCUpczPlXlFhkWLf7Wswd9IdYBORGY/D6qV+hH9RiDe4lCVGzIbSUEjIDQbrnUmhfmSW/qhTJX4a1hXuzNe9Pnb8ojteYSQlzSp6m3p6kxbhcQVAhYfKKqNm5g66PesMqELZ2Pvck5s6kkySVFQm34FKeNwrdfzPSPIA/h1TgVJGRD7vMMz1P77x5DcB6/SLuPcCspMtI95CiQUqplUKh7u6XbmOce7V2ec5KWYlwB5lgakdNGjSJ2ZIDB2OlhatIo/9Mlmkqcl2fKSLAvp14awwxldgxy0zex52UqQSQ28Dwa57BiOaY0O05hmJzpdKlJqxIZSaGorw7IhRi8IqXMSpaWUCN4Bwp3Bfk2vPtBMqblpoGL8i6VdyAVf7og49+5VG1UFwGLWqYysxQoEO6tepI18xGjwE/MupqtBSfxJ/uryjI4qalCjmlocKNQiW+heqCSb+UO04jLNSrTMlX9W6r1zQemVvjO7BWJMdKUjFABRQARlyiwd+EN9uTisPRwAZlHdSXDgcxlPcQJ7V4Y/xKS5AYEtc72h5CC8aWUFEMFONLC1uDluQjRmJa1kUoUYBjpwElBalQR+IN8qdoWeyyAmaoqqMwHb3legeDDKcTZHEOi99K9W7PAfs6CZjNQCZ3aTMHpQQcWxBl0Yfs+SUzTKpuFW9rukj6QdLWKLSxSq9G/txgbETPDxmKLFkKmgAcSug8jEcKpckhAGYsMwoU2+In3W+ghci2deIFOtx5h8alLE9nLdA8SO3QCauOpihCSpPukdCyf8AkA/ZLdYGTILjdtS5GujjqdLxkOQXsfWW4mpXi8SZhc35W/WIyFhyhxVJVWoOXjxvHuOmENkll2LlR3j0oUmlaF+QgHBqyrRMNU5ihXEZgLjS0XUWORkzo1JYQgpmzCEhkgADSpUT1yy1ecI5W5Mmc1EDk4f5Fu8aHYsomTik/EBl7mRiPzhbszDeJPqzSzm4AgWJ5E5R5xqFVckLuoxxUspRKl18Rt4ghwb1el6W+AwdtBROFKQVBlOspoVKKmA6BLcqp1gFMwqUqadSyXFf1s78YL2kD/CBJR7zMRyNSBep16RnQ7L+OpdvCw32NTllGYr4UqLm7AmhhZiJ5CHVdiTX4lv+aoO2YSjZ5++cp/qIPmmsJ9s4soQCA5Ur0FK+sNn97Io9NxcelJi/AEqUyiKF6BNANd3rrwh9iSEoSFWAKld3P5jyhfsdallzqw9HPo8XbRnPm1zHKPqO4CfOIOLcD8/8Sl0sWyJalkq+0XPJ6sNSeQrSJY2WlEtaAqqhw5t+Yq3SkO8Fs8U8RYQG90VUwrb4R+2rFsleFCSQhTC5WCPQjXg0bAhPcylpmJeJISkBbEDhYCgHD00jo1UtOHmB0pDXpS/4gI6OGL4w8zORhzMUClIBFi3r90+fSGcrCMXUsP8Au7U/OFGzduy5qB4Tpp7qmCm9Qeg/SCFYNKyFZlBQtmOZNQxDadonREsTD1olKBl+LLU/wlVR0eES8KqWsoVZ2Bu4Ul76tkbuIo2xs9SCVMSDchz56tz6RVJmkSynROUp4NnALEXoqEamQ+s4WGkcbNAWCoPmSKgqd6A+6tIuTBJWFIQRqFJ1ehBFyS+8ddIFxZTlQVJzB1CpNKlWl7iLEzUmWMoYJmNrqlXHoIQi1lAdx/tOWFzMPMIdJAJA4kAi3SBcVLUQZQGYqObQl6ktSgqO7iGOzqycMeDDyIEH7Rmpw6ipOXxJu6gKIAo5OouVfLhGvhsPMxb/AMzFYpJoW35XvA/ZPduT9YHC0ysQFXRNBUOqkkH1IV3h/jVCZmnZasMw6sCC+nxDmrlCDEygf5RO8FbijZlcf3cCIq3F7HRlGFrR7hG1cQEY3FOKeKS7G70dhBuGmCWCbqdyCHIOhLO6m4WdrOTnk4xSp8xS6EgKX+JNP+5z2ggTy5vXmzP9fXQQvtA8CDHG+NxpK5ZuKXLa8AfzgGbPLzXy1dqKHxCLpez1EAqZI4qf5JsPxEx0vZ8sPvyiTYBiT2TveUYAyiaOJM9TPKZablyaHeHn/eBcRMCSpRcgsFa10f6HtwgnFSlIHIc93zNUnkpxzELlqcKd94sb/sEH6xfA27iOuodsLFgScUtVs6B5y5qfQl+0U4dDSnHvziw/CHGvctwUIX4ELWiYLAqK10pugppb7ZPaHEhQXMDUDhCBw09PoI2ZDShRJINljC8HsyZNDSkulAbvr+Q6QwKFT/FWts2UpKWIau6AOVQeb0ET/wDUzIdMsBCUVU4GlAmtHIZ+fSNFJUlckzkhvEGYgaGjjnV6w6KrqAPERmKsSfMzW0U5MPh0dz2S31jKbWxmXw05QXSLgG5fUfejVe1H+kn7im7lMZbaeIyzChhYVI5N9IQj/sJ+AjA+6IbshTIzUDJKqBulB1MWYNCEKKpswJIfKk7yqBnbs7xVK3QE/aSmnVSoWz0Z5iiQzmpuw5myQ3GvKFx0rsW+EOQkqAJoZM/CqBIUpQcuSC7gPVxwi3+AlTEgylltA4b0o56wBhNljwxn3QdEuH8/J7mtotEpEsPLQlAAqRw5k/WNCknsSNV1KMdhlJ3VFg9GLeuvf1joHxftOAwTKVM5vlHMP5R0dxuNdRFisSUeEEbikhyoe85NBzp840GA9oqpE9Dbv+YhNL0Kk0rZwx4iM+uUv3VgAKAGcBw4ZtHFA2kWSZqpSJoSp1AJSkgv73DzvpEuhQ3LVyNmb1GMBZJNwClQ1BdiD2gGfhHKiU7xoWBL2YsCxtdox2x8VNSQlCgz1QtiNTR7amnGNdsjbcuYzqY2KCogvxH2/n1gMgJ+UAOrlGIwhUgJayiapVqGsOnGIYbAqyqTugEg+6Wo/F+PpDvEYiRukrQAqzzCHaK5pks+ZNNc5aGqC4dswZZctLgkKFg11PaK/bJLlJDBhc1ua25t5xdhkpyoMsgkrSFVKg1360iz2hDuk6oGXhdiP+ST2hshIx/pFQAv+sU7PWFulwROSRS2av1BP++M/wDwxImrJDysoB1BqfoRDTZy1AOQBlU4Y6M/E/YbvFS5P+JxKAOCn0IZyLWr6CIr7wK/p9/OUb3SDE20VvMJyhOVIJ+89e9Sa8jF+yGzAm5c9GueoqB0OpeKMdhcwqS0uhZnKC5Hkad47AYeYlJm0KaDsHr/AMSYLJyFxQ3E7mok7y0h2AGcvTTU/u4hrPQMh90Bful6tbUPwjL4fGA51OOdaNa/+0evdptDa6TLS2UBagUnhlpTuW7RgbDzJ1NPOqgFVBSX3k8ddWPUNTjCGedB8VOh08vllhji8aVLKU/HYDU8fI+kLpuzlJLLLpIdOUsXYtpxAPONWJCRci7AGoVgknwVCwM1jxNHo3Mk94dbEwnh4hZJBEoFRA0pmI86doBwcgumWHOQMNXUaqPqw5mDNnHKcUqwzpSOjufMJ9dYtYBLfpJ9gLBtoTi4SVJzrUVFwS7Ej7JAqVcLxttjpy4NtA4GlHFe9+8Yf3p7OnduGDggeYrG1wSicKvLSpyvwoEluFIbBpq+EXL1+cWbalpm5N4pypagPWFM/Z8tRJVMqr7nypDLGiSliogkpBUpTmpu7GlxGX2xtNKnTJSEp1WAxP4eA53izUBZnYsbZGpf1hG2doIQpIlKzLSKtRKcta8TQ0gTBzpKVjxJkvcAZGdNVH7os3SpMJgRlIH3W6Kc/KF+F2fLXNAUaKs9HP8AeJgiyxmj2jCECqs3k7a8obxOcl8qEEEktq1h6+UZvbO058xDE5EJJDBVD9DpQBh3hamVlUBLopDHh+ye14MnhEyYVKUQ9gA5JarDrHFjeupFUFb7nYtWeXKUQAoBjlAAL1frSOi1WBUoVUJSXcBVz2dtTHQi8BomOeR6E8w2MKUAq1sNSKcaDzjk4eXMcpORWop8hTygXFSErU6AwbUkh6vcuBHk2WqWMyQAWDCuY8dNBWEDV12YxHr1JzUKQapHuqGYcTqdbPyjpUjIMykZk5SUF7lmApYuoc47CYtYqs7o1PPg/wAotQqXMO6cquVtK8NBFOXrFryJOVilqCVTFApSQH17gXYcK+UNQFLLhaFJLNkU6dQdL2hJPw6gkboYFwRUO1z6xbIxJSpwohOXQAhTDUHmaEcoe4hE12xklCpZL1Uxevrpb5cIde0M5QWkvulJfqAW+kZzA7eSpCEqGVWcKANXDNQ62tfrHntntcJkpAUM6qUIzAB6two3eGyJyx0JNW4vZksCppi05WD+9od8fSHEvC73jgjMEIIBFzkP6xltgIVMTnzB2Ygku+hYBv2Y1wOSQHI3FSwSX0J4ViK4+LEypewIj21hSk50gZUoCj0JsR1HrFGzlJEtSLEFbD7rzG7Whh7QIOYJSkEqlkOdCkhTfMRmMHOVKJGW7ioLhwQRcFmh0cL+Yk3QsPlCMDJBloW5CTMSldQxqFF7UAMN9rYiUqXOTuMQDLyqSSCLUSaOOsZ+QkFQlvlQsg5WoCnrQfWkGzMGhQ973s1yNHvSj6QgyInf9vnGKs25PCYQSp8gF3UHckFwQRw4iCsSodwjK7uxKqs2or5QpkFSlibVSncbtWSGGoZ4JwGFXMmpoaaNRiGq2pr1ekMGpSogK23IzRbNw6pCTmy58xSdaMc3oS/bhFuOwYkoKQXzzBVm/wBL9Yrln/CqUUgZiogAFqqKbDiGg7bksHICoJKSlVXqyU/lA4hwQJ1lSLmVwSx4q1EAG7vU1fjyjX7MnGXhFKmElsyuJbT0EfM9tzBImAJOZi6iCzlqjyLRtJO00rwiylaVZkl2dgopbLXUMBFcaFW5fCIzA0PjMrj8aZhJNE1p8s2hMLps4gBgWe/r2j1ShRRqnMxT8Wj+j+USlpICpZJAKnDVs49aCvCJ1ezPRbOEHHHqULVkUkpUFjdIDUIAHnQnvF82XvZgRfdSL+9c8bekeKRlAzkAWAFVXOul4pm4zId1LB6kA17x2r1Mxs9wtTkAKZF7VUQSS3ACK5u0EyxllpAVqrUwvnylL3kkkGw66V4QVLkIKSQsm2YKZwdSDqOcITXcI31PRiEzKqXlbU1c9TwjoqwuKlygRckixrR+EdCm70IRVbMtxYo4pZuwH5QLh5xKnKiwDiGU5KXYFwz+8DwfoevGBJKAZ0wCzltdS3zh+XLsQFa6k5mKQtICgwd3F+fziC8qmTLUaAPz5Uq/WC14FKkhux0PRoW4GQSVAUNn7+kABT1OPLzDwqbKUUJcsak1HIC+hEWScVLXqUWJI91xC/EGYk5SSyosxE0BgpBoGGgJNiR1ggEQEiHKwqgSoMxDAoqljSr1A56PFG0sP4m89UhkuX3RYPckk68+EVyyUDcmbxAABNSXsAaNzgtWODFMxBSVPVAuxao160tFFaKVBh3syFSy4TmdABuwOdZ06Csa5OIUrDzdwhQKAAhwbmuvOMLszETAr+WKpAIUm6X0PHi1Y1myPagF0zkhywf4SxN+Br06QxrcnR1CdpLPhLUxCiSEkhiy2BbzIhJh8OUJBxCCwf8AmBQc/ZFC5o4r9I2n8AZ4A8OlDQUuCKjpGW23gl5AD7yQlWVTipJBpyY1iB0JT4zMTsPMmTAQWDkgXVU0oKVpcwQvZiyLr8nvWzw6w2yFlKVggV37ucwLN2B9awcrYjA5Zi86BV3Z2p5QBzYWvQnMUU03mINgz1STlmqeWxSWJoSQa0Cg7PDSbJmhpiUiUlDq3VA5vsndJcs1TFGO2SuWlLkFZAzULEKAy/X8of7C2UtYygZ0g5TqkDI4vapFOLxysCYSCNT3bswIQ2UsVJSG3Q5Ls/aLNs4pQWQhINEuf9oH0hR7eTJiFolslOUKVvO+gehfX56Qrm+0E+YgS0vmI31C6i1be6Dy8xGleK2ZEhm1EO2sNvMaArVmF2chV9TvR5LScolg0SKasczkhqh6158I6ZNAUQtLZVUSGc0vdiTHk6YtQOROROoL5mcNW7kQhfUcLLJiUpcrLAmoFTr5fusUTMUXyoTlc0NK663cEecDrXLBcEKUHOtRS+j384p/j824lOUB+r30YQmzHsCGHCqU/ifDQF7joeFT3isz0IBQU1Gtd4feDs9rQvnTCr3iT1MXYhLqD6pB8xB4X3By9Jy9sWS26k69eXUxDanvH96QsnCquphptVO95RTgFIqJyJBuBhUdFsjDqPwnyjoahF3DcNNzPfvX50gvZez5q0zJqUEoSKqAoNTSNT7P+x6VyUrK1Baw7MMoGnM6ecFTtlzcFhpo8RKkqYJ3RQlYCru7pcdown2kE0nfxnoj2RlHLJ18JjZGPILBt0G7NzoR84hs6cxWQ+kVyEDxm0rD3YvsoudKMxKkb1EpJIJYs9maKO6IN+ZHHjyOfd3UWYmcFKln73zI5DSJ7QUlQQzOFB2rSG/tLgxIlYeUqWlMxLkqSQXY/hBLu9bNHuzPZdYxCUzUeIkutkKegBuXBDFqPqIRcqgAnXdShwvZHyvXUUT5A8aXlar8qgUjxJbxgXLkAcKAFvIxPB4P/FJlzM6R4ikkJbMHDDk7mCcLspeaaiYlSVgZ0JKSVKJygBg9zr1ivMDsyX4bHoeYpl7RFFEFBZ3QWapFAdb8KGGkjH+IQFZZhdh8My7APZV21cxQvZ6EAJm7qiiYVIykKQRmKQXLVKYnhNmJ8VJQtJGYXofc8Q07kcyBBtT1E4sO59I2HiVyMMAHSoJJYkG6n0P3o9xqlTASogkoGbm0xrmusBeEpMsuzBOVwQalaBxf4T5QENtkrCCkAKSAC/EiZrzpAy1V/D/ERbuo+9nsIj+HxJcApWGccFKYcrkBuMTbMpaSwG9vGwDhz9YQbM2pkkTmAOZdhTSYp/MaUiB28sjMUUWSk7xtQ043aFx5AikHzOy4y7AjxHXtRhZYxRAYjw0m3Bg/C1H/AFi5U+YgnKpnmgKpcUTwb+0IdqbRzzgosCZVX0p5fWPcBtdU5WVkpzTEl3PBSr2+D1hMZ977+Mo4+/0ib22xKk4oqnDMk+4zBwyQXN6HStxxjPYra1CHCU/ZlhvMmpPUkVeNT7ZyFTChilNTVSuKkjrGVw+z5VpiwxA91zTxUy1DRiwJjQxERVaoIMYXASkJctxrSo4aeUeY8lU1Kq7zG76s/pDaXs3+V44STLTNUlRypol01cn3qtya8MxsXwlGYtJMhlhBzAEsFqSS3FuGo6RI5UB1LDA5G/n/ADMlKw5d2LBKq6WMQw2CIVmcMyizvoRpSNf7L7GWtK5uRK0JSsZVFnUzhg1asO/KAU7CV/DnE5gzNlq92fhHf8hbI/KH/jNQNfGIE4YMFEmvID5n6RbiqzAL7o48OUbva/s5MmyJClLlgykAFIBoCa1J+FLU+6eMZ/b2xk4edLZedKxwZteOoILwqe0qxA8xsnsboLrXxibAYETZoloSnMos7U6uXpBe29mrkT8qiC6QQUkse7QNgXM1ku5LBixrSPpOL9mZE2YqbMWsrWcxDjK92FHbvC5vaPw3FnVdfzHwezHKh4jd9/xPl+LNWYd46NH7Y7OkylJMo0LhSSoEg/OOiuPMHUMJHLgONypjj2Yx6ZaFJUFZ8yAkGalyFKYsGJ3RVoP9rcYlE2dhcrpQWC1rZ7F8qUaHnpGU2OgJ95csFRRS6qLSpgyC3mLVgv20Wr+PxJCm39AToL6RmODGW5Ebm5c2+PIha+H7RHicKUrzpGUNdROUnkSBD72W2hMlSpqnByqlskqJSARMcjKqht5mF68eggAiYSxcpMtAv+AxWnHhL5ZYdWqlLJ11SUg3ixHNaYTM5VHvEami9r1Z8TMlEJCZM1QQo58zAtUu2gOkEbM2qRi8MjNmEwS0LLkm+UscxAJOtzSFHtRtVf8AFTygJy5yXyJJL/jBOvCANj49fjySxWpMxOVIFaLemUQv4S8arXpF/Fe+V79Y0mY8eGucUS1TlTEELCagkKNHt7g6vB2N20Ez1E5T/JllKiBmTm8MkA3rnUf0jPTJSk7qpaJabvNmF3Dh2zJOpsk3iOJ2ijM6ZpUyUhXhywmgSlIGahYNzo0EYEPicfaMnrG20cSVTsxluJeImOrLUoBCUh2AIFaE6eccLikoKlKTLczwtNEq3SVDR2DEAaU4wkmY9C5iyQUOklyrOdeg4/nFx2etaZawClISnemKSHAPDjyDxUY1AqROZibuPUbaVmUnNmNQQlOapCQ4pYZD5wLs3FZsUoqAUkpLA5VMUo0ATfdtesVbO2DiJqlqloCkFRYrcIN2IDjNfWlI1WC9nvAH81ZUoj4SUJTySElMN7oiEs0ORjkAjLIKgygrJLUjVvsl6P5wX/GgJH+Dmbrmx0v/AKbeUWbEwEtQJAWAD/1Zn/lGgOy0V9//AN2Z/wCUMMavZqIcjJQmOm4seGQqVlUVG8pSiaFQ3iluXQPGMwePKJ86oSlS90OAzKVQOKjpwj6BtrDSpZAKTxDqWeX2ozu1NhJmBU6XMKcvvoYlKhoQ7soUr1tCEqRVRxYNwVeIKEZyoshABdjR0n7N91u8LZO0E1cpUlSEBTMk5kJA+LLR3NOME4vJ4aqCmV8yN24d+UIcVhFZgRLcEgvIqkFrszgdWjLgth7w+k1ZWo+6frHuG2ktMoZkkhCpIoCRRMx7UIcJ8hFWK20sSgsKBUnETWcUISJRSCOTnzhDh9ooSVBUoF1XCyhYIoDvOkHlyg1OMlqQEeJOSxJ/mp8VAcJFSARwrl7RU4EvqIPaH65H9Y9XtVX+NKVe6kqQzUPjy0vapKSb8TCbDzHkZSWJmBfujRJHBqvE8DLmFM7IZEwrlkbhQFHfQWCWSo+79nSAZ0yfKIczZZ4ErTpwcQFRF6AhOR27JmjnYyacElWffM9SVK3fc8NBANMoAJNecZrbySucVJIJyShrpJQLimkMk7XWcKUlQUoTgQVJQqnhmm8DVx+sL1Y3PVcuWX5KRan+mpLQUVU6FfKB3fJ/UxPzkdjylS2WwzA/ZJKT5VjXYHGLXgcTNK/5stcoIWQQEpWSDutV24HlGWRj5YSoeHkJ1RMKbPfMFOO8MdlyycBj0kmpw5dgf9RXnE8iI7WwB+YmrFkC46BI34JlW3p0uZPmKlrlFD7oKC4HA5kg/OOhbtVlTFLQsnMRVSWJu77xq8dDhdahvC22u/mJRgJm8g8Ck8qEQf7QKVOxCyd5S1PlSH4cH9DEk7VkyiPAkDNTKqYtSyeDBOVIPnAu1/abFEqCpi0rNwN0V45WenF4YBidCYiVA2ZanYswVWlMkF/8xSUa6JO8ewjjLkIqqYqZyloLWtmWxH9MZ/GFQLKJvwvbtV4abNw5KE5M3iUZk/EQW3qJHzhitCyYA9niBCdo7cllSlow6HUfiK1Aee7rqDFMzaU8y/fypKsuWWkJQ5r8ACbd6xV/BJKf5q6pLZRU6m4o2lH1iciYMpSkMaOo1OhH4bGo+kH3fAgPLya+/vuBS8MrOM4UVE0GpJ60HlBJwi0kFYKQxoq/6PakezZZWrO5JNQa1Ll+vaDcPhwriU7xSpQUCyaF2JaulTW4EPepKtwbZqSVJCEgTMwGcmlScorRPXlDSeyJ8jxJyVzPETmQHUAkGpsx4Cv5x5g9nTVy3TLNFF1AOXowOlB842WxfZJEoJXMAXMKhmKhx0rXv8omXomUC6E1mAJU5KVJAtmAHyMIPaLEgrYHSH0+a4UE2jJbRknNURJO5VxQ1NJ7JKHhqfjGmzxh9hYkoBHHjGjmY3duBGzDoGY82yIk9sDvp6RXszEfyZgJuKQJtuZnU7vHmAkEpN4z+Jo8wbamJX4MxKpa2yFlgpOlCBmc10aPn2BkpUg5ZhQpIdaVAi32W4tePrGGwzEhViks/FoT7e9lxMQFJAExhvP5vSsKrAajMt7nzeZNzrqlmdyHdQZga60vrHiHSorJC3Oqi5tUjXpyYxqMfsMoVKRNmS2ILAGvvBhYOSSacuxT4nCELyFLkKXLATlG9LCSq3ve9a54xYGxIkUYlk4Zd0gkAOSNPLr2hmjak6WhHhzlAEe4sunyt5gfKKJacgUzsQxbo9hU1HCLsRikKUkTEg0S5F1B0gO5YkJCtesBtnYuMlVo0Ywl7XUU5FyJM0HeV4YyKcUFZbC3CkdmwagxVNkqLe9lmJHCoyq9DC//ANOlqWhMiYxNN9wHrwDvQaHSsQ25aqFBRq5IU4DihDFqUcP9Z0pNCVJdRZ39fqIzGwyr/JnSZt93NkWag+6sBrQdh9mz5cnEJXLmJC0JcZXFF3cA260NdaY6ZJMsqGa16uNBxrSG2yNpT0jcmlOXQKBccEpNCe0cUYDRuKMinsVAcYogU0LUMdGhV7TrUHnyJE3gZksJPV0kA+UeRyswHX1hYKT39IiSshYDIBSDZ1Kd2A6jS9+NvMVsictGcpUBlKqq3iAA96jvxgmdiUDP4KMqd1lVzFpoUDUObW4RZPxU1aRmWSQ4IbKoBgHOtaUNdSBDBm1Qr5wMqCwTZ+HX1/aB5QQorVUKSmhBJ3Q4v6xbhcavIJaSwAzEpDEtqS9WD2aAcPKJufi9aDtYwfIlMhwSqjAMwS7g1OupbRnNIYqPMkrHxOkYZJJSBmcGr5RSrVLD56RYJSEAbyfec0DWoOJVflR2vHk5ZIDG7h0szlnAa7sLBrR6jClgpNiwZqmjkAtxr2HGOuGpS6sychIY6XDlqtzEO9i7FWvIolSUDMCp+NTlrVy7lmoLwdsz2bAaZO3UAOEH3j+LUA3a9dBF83ELxS/DlHLKFFKH/an9/qhe9CMFruFbKxTTBLwqU+GgjOogkXDtX3mAro0azGImF8qk3eqCadlivOKtiYKXKlBCU+l/P91hnkAv5REmzLDQi7DBYcLIL2yoKfmsvAOOwU5R3VpHIoJP/eIfKVwDRFQPCCDAdzPSMFPF1oPSWf8AzhiZUwj30/0H/wA4KeJoVFVyECSZAYim4CcT/moH/wCs/VcGYHBTEisxJ6S//tDALHIxaJo4EGELRwIvnSJz7swCn/TB+aoirCzfDUPEckUOUBj0esNfAJF49GF4mFjT57iFvNMnFpGYtlWwANBbha0J9q7HVLIURmS6iFjmDQ9f2Y+ie0OyEYhGVQsKGxHMRkJOLXh1fw+J3kKolZsRwP7/ADLqYhExso5QAXZ3IeodJPc0tBKTLUEgkPzerqDODYNYBjxjQbW9mSAZknfTfJcjmDr8+sZ2bJdJFVEsA7PcHyYEd7RSwZOiJHw2Uo5TumihyFHLPqOcV4zEKYJWXQldHqHuRmG9Unn2izMMl2ejuSKEUI0sOILCsVYmVXeBzFnqGDXcB2I1rrBoXudZA1BlykKEsJ1SAeuZmoL+cHnYikpKkkKSkkKBADAAl3sW83aFvhMUcD+h+kHzPcy5ydSH3STqHDNXiDwd45w2uJhRl3yH1qXYPGTJeZBmzZYCizjMmyaAHWr9GjoswG0ShanTmH3AFEEpRxIIFPMco6IM7A/03+c0pixkXzr8v2g2GlpLsHUSGdyVDi5NQDyGu6Na8NhnCitRDOyU6qYEA5bCp8oslzSVIQ9PEXUXpUV0tpxMRxMkeHMNaEnvvj/+RGiY5UwDAO2f3R7rtSpuH0/YtwEv+YkneCg5FaU15cREcIl8wNmJ0uAAPJ3gnDf5R5h/mG6UhSfEYDzCcLKMxWVCMy3OVgQ1eGo7gD1jV7K2OnDp8ScQZgc0LpT0Op56aQw2ZgESZaSgbyw6lH3j34coze1Zyp2LRIWT4ZNQKPU/lEb5aErXHZhC1zMcvKh0yAaq1VyH5xt9i7IRKSAEgAaR7sfZ6AkABgKADgIbyxpwhSb14jAeZMAAMAIEnAakRJangWcphSBcMsftHFJ0jzCIzXggUtBggipZ1tEUoA/WsG4gs0VZXvBnGUpQ8XoSBWKnixCAbx0E44wCjRbLmvrFEySBBeGlBgeIgCG5xD6Qm21sdE9BSsOPl0h+pAgTETDUco46ndz5rLxEzBTBKnEmU+4vhyP7p0sbtXYicQ0ySQldzwV5Gh5841W1NnS5sspWlwf2/WPnfs9jFy565ILoDsDWymhwb2IvWjAJgMuYErTkUk1DDgal+t7XhX4TLKqJOZhwbse3ePqO0tmy58pXiCqQ6VChHfhHzmelwCdFNy4+sOp8xGHiK5LjTLdulO8GBCCrMDkzAqS1NTSlqMOHzivaZbNyAbuQfnWLcKylTAQNxLjtRvW9+dS9LsXEqjU9UlxXeAPxJQouQ9lDL3Dcwbx0VzleG4TbMzGtgGvrUx0Dc7U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1" name="Picture 7" descr="C:\Users\Kralj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3188072" cy="35158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751105" cy="763525"/>
          </a:xfrm>
        </p:spPr>
        <p:txBody>
          <a:bodyPr/>
          <a:lstStyle/>
          <a:p>
            <a:r>
              <a:rPr lang="hr-HR" dirty="0" smtClean="0"/>
              <a:t>Westminster Abbey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14422"/>
            <a:ext cx="6751105" cy="4810563"/>
          </a:xfrm>
        </p:spPr>
        <p:txBody>
          <a:bodyPr/>
          <a:lstStyle/>
          <a:p>
            <a:r>
              <a:rPr lang="hr-HR" dirty="0" smtClean="0"/>
              <a:t>The </a:t>
            </a:r>
            <a:r>
              <a:rPr lang="hr-HR" dirty="0" smtClean="0"/>
              <a:t>most famous </a:t>
            </a:r>
            <a:r>
              <a:rPr lang="hr-HR" dirty="0" smtClean="0"/>
              <a:t>church where kings and queens are crowned, married and buried</a:t>
            </a:r>
          </a:p>
          <a:p>
            <a:r>
              <a:rPr lang="hr-HR" dirty="0" smtClean="0"/>
              <a:t>Gothic </a:t>
            </a:r>
            <a:r>
              <a:rPr lang="hr-HR" dirty="0" smtClean="0"/>
              <a:t>church</a:t>
            </a:r>
          </a:p>
          <a:p>
            <a:r>
              <a:rPr lang="hr-HR" dirty="0" smtClean="0"/>
              <a:t>Tombs of many famous people</a:t>
            </a:r>
          </a:p>
          <a:p>
            <a:endParaRPr lang="hr-HR" dirty="0"/>
          </a:p>
        </p:txBody>
      </p:sp>
      <p:pic>
        <p:nvPicPr>
          <p:cNvPr id="19458" name="Picture 2" descr="http://upload.wikimedia.org/wikipedia/commons/6/6e/West_Side_of_Westminster_Abbey,_London_-_geograph.org.uk_-_1406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67457"/>
            <a:ext cx="2571768" cy="3421895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c/cc/Westminster_abbey_w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14686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Buckingham Palace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hr-HR" dirty="0" smtClean="0"/>
              <a:t>I</a:t>
            </a:r>
            <a:r>
              <a:rPr lang="en-US" dirty="0" smtClean="0"/>
              <a:t>s </a:t>
            </a:r>
            <a:r>
              <a:rPr lang="en-US" dirty="0" smtClean="0"/>
              <a:t>the home of British monarchs, as well as a famous tourist </a:t>
            </a:r>
            <a:r>
              <a:rPr lang="en-US" dirty="0" smtClean="0"/>
              <a:t>attraction</a:t>
            </a:r>
            <a:endParaRPr lang="hr-HR" dirty="0"/>
          </a:p>
        </p:txBody>
      </p:sp>
      <p:pic>
        <p:nvPicPr>
          <p:cNvPr id="21506" name="Picture 2" descr="http://upload.wikimedia.org/wikipedia/commons/thumb/7/72/Buckingham_Palace_from_gardens%2C_London%2C_UK_-_Diliff.jpg/350px-Buckingham_Palace_from_gardens%2C_London%2C_UK_-_Dili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5000637" cy="32146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British Museum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hr-HR" dirty="0" smtClean="0"/>
              <a:t>I</a:t>
            </a:r>
            <a:r>
              <a:rPr lang="en-US" dirty="0" smtClean="0"/>
              <a:t>s</a:t>
            </a:r>
            <a:r>
              <a:rPr lang="en-US" dirty="0" smtClean="0"/>
              <a:t> a museum dedicated to the history </a:t>
            </a:r>
            <a:r>
              <a:rPr lang="en-US" dirty="0" smtClean="0"/>
              <a:t>of humanity </a:t>
            </a:r>
            <a:r>
              <a:rPr lang="en-US" dirty="0" smtClean="0"/>
              <a:t>and culture of </a:t>
            </a:r>
            <a:r>
              <a:rPr lang="en-US" dirty="0" smtClean="0"/>
              <a:t>London</a:t>
            </a:r>
            <a:endParaRPr lang="hr-HR" dirty="0" smtClean="0"/>
          </a:p>
          <a:p>
            <a:r>
              <a:rPr lang="hr-HR" dirty="0" smtClean="0"/>
              <a:t>H</a:t>
            </a:r>
            <a:r>
              <a:rPr lang="en-US" dirty="0" smtClean="0"/>
              <a:t>as </a:t>
            </a:r>
            <a:r>
              <a:rPr lang="en-US" dirty="0" smtClean="0"/>
              <a:t>two Institutions; National Museum of Antiquities, and the national </a:t>
            </a:r>
            <a:r>
              <a:rPr lang="en-US" dirty="0" smtClean="0"/>
              <a:t>library</a:t>
            </a:r>
            <a:endParaRPr lang="hr-HR" dirty="0"/>
          </a:p>
        </p:txBody>
      </p:sp>
      <p:pic>
        <p:nvPicPr>
          <p:cNvPr id="24578" name="Picture 2" descr="https://essentialhotels.co.uk/wp-content/uploads/2014/01/British-Museum-Bloomsbury-London.jpg?w=461&amp;h=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643314"/>
            <a:ext cx="6858048" cy="291831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84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London Eye</vt:lpstr>
      <vt:lpstr> Tower Bridge </vt:lpstr>
      <vt:lpstr>Big Ben</vt:lpstr>
      <vt:lpstr>St Paul’s Cathedral</vt:lpstr>
      <vt:lpstr>Westminster Abbey</vt:lpstr>
      <vt:lpstr>Buckingham Palace</vt:lpstr>
      <vt:lpstr>British Museum</vt:lpstr>
      <vt:lpstr>                Symbols london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Kralj</cp:lastModifiedBy>
  <cp:revision>154</cp:revision>
  <dcterms:created xsi:type="dcterms:W3CDTF">2013-08-21T19:17:07Z</dcterms:created>
  <dcterms:modified xsi:type="dcterms:W3CDTF">2015-05-03T12:33:55Z</dcterms:modified>
</cp:coreProperties>
</file>