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E6A1D-7380-45B7-8C03-027BB7403B34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AA623-4C34-40D3-A56B-78788175CDF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669836-59D9-43EF-9D41-FE7E6FF28CE7}" type="datetimeFigureOut">
              <a:rPr lang="hr-HR" smtClean="0"/>
              <a:pPr/>
              <a:t>4.6.2013.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262B65-B07F-46F6-808C-A99481B364D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Downloads\Elvis%20Presley-The%20100%20Top-Hits%20Collection%20%5b5%20CDs%5d.www.lokotorrents.com\CD%201\Elvis%20Presley%20CD1\07.%20Tutti%20Frutt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igBenAtDusk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wnloads\Elvis%20Presley-The%20100%20Top-Hits%20Collection%20%5b5%20CDs%5d.www.lokotorrents.com\CD%201\Elvis%20Presley%20CD1\07.%20Tutti%20Frutti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6600" smtClean="0"/>
              <a:t>Big Ben</a:t>
            </a:r>
            <a:br>
              <a:rPr lang="hr-HR" sz="6600" smtClean="0"/>
            </a:br>
            <a:endParaRPr lang="hr-HR" sz="6600" dirty="0"/>
          </a:p>
        </p:txBody>
      </p:sp>
      <p:pic>
        <p:nvPicPr>
          <p:cNvPr id="13316" name="Picture 4" descr="http://wvs.topleftpixel.com/photos/big_ben_watch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060848"/>
            <a:ext cx="2857377" cy="41479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6804248" y="5949280"/>
            <a:ext cx="214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Luka Totgergeli and</a:t>
            </a:r>
          </a:p>
          <a:p>
            <a:r>
              <a:rPr lang="hr-HR" smtClean="0"/>
              <a:t>Benjamin Takač 5b</a:t>
            </a:r>
            <a:endParaRPr lang="hr-HR" dirty="0"/>
          </a:p>
        </p:txBody>
      </p:sp>
      <p:pic>
        <p:nvPicPr>
          <p:cNvPr id="6" name="07. Tutti Frutt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2068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heel spokes="8"/>
    <p:sndAc>
      <p:stSnd>
        <p:snd r:embed="rId4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340768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i="1" dirty="0" smtClean="0"/>
              <a:t> </a:t>
            </a:r>
            <a:r>
              <a:rPr lang="en-US" sz="2400" b="1" i="1" dirty="0" smtClean="0"/>
              <a:t>Big Ben </a:t>
            </a:r>
            <a:r>
              <a:rPr lang="en-US" sz="2400" dirty="0" smtClean="0"/>
              <a:t>is the nickname for the great bell of the clock at the north end of the </a:t>
            </a:r>
            <a:r>
              <a:rPr lang="en-US" sz="2400" b="1" i="1" dirty="0" smtClean="0"/>
              <a:t>Palace of Westminster.</a:t>
            </a:r>
            <a:endParaRPr lang="en-US" sz="2400" dirty="0" smtClean="0"/>
          </a:p>
          <a:p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 </a:t>
            </a:r>
            <a:r>
              <a:rPr lang="en-US" sz="2400" dirty="0" smtClean="0"/>
              <a:t>The tower is now officially called the Elizabeth Towe</a:t>
            </a:r>
            <a:r>
              <a:rPr lang="hr-HR" sz="2400" dirty="0" smtClean="0"/>
              <a:t>r.</a:t>
            </a:r>
          </a:p>
          <a:p>
            <a:r>
              <a:rPr lang="hr-HR" sz="2400" dirty="0"/>
              <a:t> </a:t>
            </a:r>
            <a:endParaRPr lang="hr-HR" sz="2400" dirty="0" smtClean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 </a:t>
            </a:r>
            <a:r>
              <a:rPr lang="en-US" sz="2400" dirty="0" smtClean="0"/>
              <a:t>The tower was completed in 1858</a:t>
            </a:r>
            <a:r>
              <a:rPr lang="hr-HR" sz="2400" dirty="0" smtClean="0"/>
              <a:t>.</a:t>
            </a:r>
            <a:r>
              <a:rPr lang="en-US" sz="2400" dirty="0" smtClean="0"/>
              <a:t> and had its 150th </a:t>
            </a:r>
            <a:r>
              <a:rPr lang="hr-HR" sz="2400" dirty="0" smtClean="0"/>
              <a:t> anniversary on 31. May 2009.</a:t>
            </a:r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/>
              <a:t>The Elizabeth Tower </a:t>
            </a:r>
            <a:r>
              <a:rPr lang="en-US" sz="2400" dirty="0" smtClean="0"/>
              <a:t>has become one of the most prominent symbols of both London and England and is often in the </a:t>
            </a:r>
            <a:r>
              <a:rPr lang="hr-HR" sz="2400" dirty="0" smtClean="0"/>
              <a:t>establishing shot </a:t>
            </a:r>
            <a:r>
              <a:rPr lang="en-US" sz="2400" dirty="0" smtClean="0"/>
              <a:t>of films set in the city.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endParaRPr lang="hr-HR" dirty="0"/>
          </a:p>
        </p:txBody>
      </p:sp>
    </p:spTree>
  </p:cSld>
  <p:clrMapOvr>
    <a:masterClrMapping/>
  </p:clrMapOvr>
  <p:transition advClick="0" advTm="3000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26876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smtClean="0"/>
              <a:t> </a:t>
            </a:r>
            <a:r>
              <a:rPr lang="en-US" sz="2400" dirty="0" smtClean="0"/>
              <a:t>The main bell, officially known as the </a:t>
            </a:r>
            <a:r>
              <a:rPr lang="en-US" sz="2400" i="1" dirty="0" smtClean="0"/>
              <a:t>Great Bell</a:t>
            </a:r>
            <a:r>
              <a:rPr lang="en-US" sz="2400" dirty="0" smtClean="0"/>
              <a:t>, is the largest bell in the tower and part of the Great Clock of Westminster</a:t>
            </a:r>
            <a:r>
              <a:rPr lang="hr-HR" sz="2400" dirty="0" smtClean="0"/>
              <a:t>. </a:t>
            </a:r>
            <a:r>
              <a:rPr lang="en-US" sz="2400" dirty="0" smtClean="0"/>
              <a:t>The bell is better known by the nickname </a:t>
            </a:r>
            <a:r>
              <a:rPr lang="en-US" sz="2400" i="1" dirty="0" smtClean="0"/>
              <a:t>Big Ben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original bell was a 16 </a:t>
            </a:r>
            <a:r>
              <a:rPr lang="hr-HR" sz="2400" dirty="0" smtClean="0"/>
              <a:t>ton</a:t>
            </a:r>
            <a:r>
              <a:rPr lang="en-US" sz="2400" dirty="0" smtClean="0"/>
              <a:t> (16.3-</a:t>
            </a:r>
            <a:r>
              <a:rPr lang="hr-HR" sz="2400" dirty="0" smtClean="0"/>
              <a:t>tonne</a:t>
            </a:r>
            <a:r>
              <a:rPr lang="en-US" sz="2400" dirty="0" smtClean="0"/>
              <a:t>) hour bell, cast on 6 August 1856 in </a:t>
            </a:r>
            <a:r>
              <a:rPr lang="hr-HR" sz="2400" dirty="0" smtClean="0"/>
              <a:t>Stockton-on-Tees </a:t>
            </a:r>
            <a:r>
              <a:rPr lang="en-US" sz="2400" dirty="0" smtClean="0"/>
              <a:t>by</a:t>
            </a:r>
            <a:r>
              <a:rPr lang="hr-HR" sz="2400" dirty="0" smtClean="0"/>
              <a:t> John Warner &amp; Sons</a:t>
            </a:r>
            <a:r>
              <a:rPr lang="en-US" dirty="0" smtClean="0"/>
              <a:t>.</a:t>
            </a:r>
            <a:endParaRPr lang="hr-HR" dirty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                                                                               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5" descr="Big-ben-1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779912" cy="243810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2" name="Picture 2" descr="https://upload.wikimedia.org/wikipedia/en/9/90/Big-ben-mod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2476500" cy="24928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987824" y="4653136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Bell now </a:t>
            </a:r>
            <a:r>
              <a:rPr lang="hr-HR" sz="2400" dirty="0" smtClean="0"/>
              <a:t>and       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before</a:t>
            </a:r>
            <a:endParaRPr lang="hr-HR" sz="2400" dirty="0"/>
          </a:p>
          <a:p>
            <a:endParaRPr lang="hr-HR" dirty="0"/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8/83/BigBenAtDusk.jpg/220px-BigBenAtDus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628800"/>
            <a:ext cx="2160240" cy="35283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445224"/>
            <a:ext cx="19435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Big Ben at night</a:t>
            </a:r>
          </a:p>
          <a:p>
            <a:endParaRPr lang="hr-HR" dirty="0"/>
          </a:p>
        </p:txBody>
      </p:sp>
      <p:pic>
        <p:nvPicPr>
          <p:cNvPr id="14340" name="Picture 4" descr="https://upload.wikimedia.org/wikipedia/commons/d/df/Cleaning_Big_B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-9676456"/>
            <a:ext cx="4320000" cy="6480000"/>
          </a:xfrm>
          <a:prstGeom prst="rect">
            <a:avLst/>
          </a:prstGeom>
          <a:noFill/>
        </p:spPr>
      </p:pic>
      <p:pic>
        <p:nvPicPr>
          <p:cNvPr id="9" name="Picture 8" descr="Cleaning_Big_B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628800"/>
            <a:ext cx="2138965" cy="35111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788024" y="5301208"/>
            <a:ext cx="33843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This is the </a:t>
            </a:r>
            <a:r>
              <a:rPr lang="en-US" sz="2000" dirty="0" smtClean="0"/>
              <a:t>south </a:t>
            </a:r>
            <a:r>
              <a:rPr lang="en-US" sz="2000" dirty="0"/>
              <a:t>clock that restored 11th August 2007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785164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/>
              <a:t>Westminster Palace                                 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b="1" dirty="0" smtClean="0"/>
              <a:t>Palace of Westminster</a:t>
            </a:r>
            <a:r>
              <a:rPr lang="en-US" sz="2400" dirty="0" smtClean="0"/>
              <a:t> is the meeting place of the </a:t>
            </a:r>
            <a:r>
              <a:rPr lang="hr-HR" sz="2400" dirty="0" smtClean="0"/>
              <a:t>House of Commons </a:t>
            </a:r>
            <a:r>
              <a:rPr lang="en-US" sz="2400" dirty="0" smtClean="0"/>
              <a:t>and the</a:t>
            </a:r>
            <a:r>
              <a:rPr lang="hr-HR" sz="2400" dirty="0" smtClean="0"/>
              <a:t> House of Lords</a:t>
            </a:r>
            <a:r>
              <a:rPr lang="en-US" sz="2400" dirty="0" smtClean="0"/>
              <a:t>, the two houses of the Parliament of the United Kingdom.</a:t>
            </a:r>
            <a:endParaRPr lang="hr-HR" sz="2400" dirty="0" smtClean="0"/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 </a:t>
            </a:r>
            <a:r>
              <a:rPr lang="en-US" sz="2400" dirty="0" smtClean="0"/>
              <a:t>Commonly known as the </a:t>
            </a:r>
            <a:r>
              <a:rPr lang="en-US" sz="2400" b="1" dirty="0" smtClean="0"/>
              <a:t>Houses of Parliament</a:t>
            </a:r>
            <a:r>
              <a:rPr lang="en-US" sz="2400" dirty="0" smtClean="0"/>
              <a:t> after its tenants, the Palace lies on the Middle</a:t>
            </a:r>
            <a:r>
              <a:rPr lang="hr-HR" sz="2400" dirty="0" smtClean="0"/>
              <a:t> Ages</a:t>
            </a:r>
            <a:r>
              <a:rPr lang="en-US" sz="2400" dirty="0" smtClean="0"/>
              <a:t> bank of the </a:t>
            </a:r>
            <a:r>
              <a:rPr lang="hr-HR" sz="2400" dirty="0" smtClean="0"/>
              <a:t>River Thames </a:t>
            </a:r>
            <a:r>
              <a:rPr lang="en-US" sz="2400" dirty="0" smtClean="0"/>
              <a:t>in the</a:t>
            </a:r>
            <a:r>
              <a:rPr lang="hr-HR" sz="2400" dirty="0"/>
              <a:t> </a:t>
            </a:r>
            <a:r>
              <a:rPr lang="hr-HR" sz="2400" dirty="0" smtClean="0"/>
              <a:t>City of Westminsters</a:t>
            </a:r>
            <a:r>
              <a:rPr lang="en-US" sz="2400" dirty="0" smtClean="0"/>
              <a:t>, in central London.</a:t>
            </a:r>
            <a:endParaRPr lang="hr-HR" sz="2400" dirty="0" smtClean="0"/>
          </a:p>
          <a:p>
            <a:pPr>
              <a:buFont typeface="Wingdings" pitchFamily="2" charset="2"/>
              <a:buChar char="Ø"/>
            </a:pPr>
            <a:endParaRPr lang="hr-HR" sz="2400" dirty="0"/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 </a:t>
            </a:r>
            <a:r>
              <a:rPr lang="en-US" sz="2400" dirty="0" smtClean="0"/>
              <a:t>Its name, which derives from the neighbouring </a:t>
            </a:r>
            <a:r>
              <a:rPr lang="hr-HR" sz="2400" dirty="0" smtClean="0"/>
              <a:t>Westminster Abbey</a:t>
            </a:r>
            <a:r>
              <a:rPr lang="en-US" sz="2400" dirty="0" smtClean="0"/>
              <a:t>, may refer to either of two structures: the </a:t>
            </a:r>
            <a:r>
              <a:rPr lang="en-US" sz="2400" i="1" dirty="0" smtClean="0"/>
              <a:t>Old Palace</a:t>
            </a:r>
            <a:r>
              <a:rPr lang="en-US" sz="2400" dirty="0" smtClean="0"/>
              <a:t>, a medieval building complex that was</a:t>
            </a:r>
            <a:r>
              <a:rPr lang="hr-HR" sz="2400" dirty="0" smtClean="0"/>
              <a:t> destroyed by fire in 1834</a:t>
            </a:r>
            <a:r>
              <a:rPr lang="en-US" sz="2400" dirty="0" smtClean="0"/>
              <a:t>, and its replacement </a:t>
            </a:r>
            <a:r>
              <a:rPr lang="en-US" sz="2400" i="1" dirty="0" smtClean="0"/>
              <a:t>New Palace</a:t>
            </a:r>
            <a:r>
              <a:rPr lang="en-US" sz="2400" dirty="0" smtClean="0"/>
              <a:t> that stands today.</a:t>
            </a:r>
            <a:endParaRPr lang="hr-HR" sz="2400" dirty="0"/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rliament_at_Sun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980728"/>
            <a:ext cx="5400600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5445224"/>
            <a:ext cx="5154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Westminster Palace and Big Ben</a:t>
            </a:r>
            <a:endParaRPr lang="hr-HR" sz="2800" dirty="0"/>
          </a:p>
        </p:txBody>
      </p:sp>
      <p:pic>
        <p:nvPicPr>
          <p:cNvPr id="7" name="07. Tutti Frutt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836712"/>
            <a:ext cx="304800" cy="296416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181</TotalTime>
  <Words>274</Words>
  <Application>Microsoft Office PowerPoint</Application>
  <PresentationFormat>Prikaz na zaslonu (4:3)</PresentationFormat>
  <Paragraphs>25</Paragraphs>
  <Slides>6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Verve</vt:lpstr>
      <vt:lpstr>Big Ben </vt:lpstr>
      <vt:lpstr>Slajd 2</vt:lpstr>
      <vt:lpstr>Slajd 3</vt:lpstr>
      <vt:lpstr>Slajd 4</vt:lpstr>
      <vt:lpstr>Westminster Palace                                   </vt:lpstr>
      <vt:lpstr>Slajd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Ben </dc:title>
  <dc:creator>KORISNIK</dc:creator>
  <cp:lastModifiedBy>Engleski</cp:lastModifiedBy>
  <cp:revision>17</cp:revision>
  <dcterms:created xsi:type="dcterms:W3CDTF">2013-05-15T11:17:17Z</dcterms:created>
  <dcterms:modified xsi:type="dcterms:W3CDTF">2013-06-04T10:40:58Z</dcterms:modified>
</cp:coreProperties>
</file>